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4" r:id="rId2"/>
  </p:sldMasterIdLst>
  <p:notesMasterIdLst>
    <p:notesMasterId r:id="rId46"/>
  </p:notesMasterIdLst>
  <p:sldIdLst>
    <p:sldId id="256" r:id="rId3"/>
    <p:sldId id="1213" r:id="rId4"/>
    <p:sldId id="1317" r:id="rId5"/>
    <p:sldId id="1235" r:id="rId6"/>
    <p:sldId id="1315" r:id="rId7"/>
    <p:sldId id="1310" r:id="rId8"/>
    <p:sldId id="1311" r:id="rId9"/>
    <p:sldId id="1316" r:id="rId10"/>
    <p:sldId id="1314" r:id="rId11"/>
    <p:sldId id="1332" r:id="rId12"/>
    <p:sldId id="1309" r:id="rId13"/>
    <p:sldId id="1308" r:id="rId14"/>
    <p:sldId id="1304" r:id="rId15"/>
    <p:sldId id="520" r:id="rId16"/>
    <p:sldId id="1334" r:id="rId17"/>
    <p:sldId id="1336" r:id="rId18"/>
    <p:sldId id="1337" r:id="rId19"/>
    <p:sldId id="1338" r:id="rId20"/>
    <p:sldId id="1339" r:id="rId21"/>
    <p:sldId id="1340" r:id="rId22"/>
    <p:sldId id="1335" r:id="rId23"/>
    <p:sldId id="1232" r:id="rId24"/>
    <p:sldId id="1342" r:id="rId25"/>
    <p:sldId id="522" r:id="rId26"/>
    <p:sldId id="1236" r:id="rId27"/>
    <p:sldId id="1325" r:id="rId28"/>
    <p:sldId id="1313" r:id="rId29"/>
    <p:sldId id="1326" r:id="rId30"/>
    <p:sldId id="1327" r:id="rId31"/>
    <p:sldId id="1328" r:id="rId32"/>
    <p:sldId id="1312" r:id="rId33"/>
    <p:sldId id="1329" r:id="rId34"/>
    <p:sldId id="1331" r:id="rId35"/>
    <p:sldId id="1324" r:id="rId36"/>
    <p:sldId id="1320" r:id="rId37"/>
    <p:sldId id="1321" r:id="rId38"/>
    <p:sldId id="1322" r:id="rId39"/>
    <p:sldId id="1323" r:id="rId40"/>
    <p:sldId id="1341" r:id="rId41"/>
    <p:sldId id="1330" r:id="rId42"/>
    <p:sldId id="1318" r:id="rId43"/>
    <p:sldId id="1319" r:id="rId44"/>
    <p:sldId id="1250" r:id="rId4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F42C55-3AC5-4A53-927C-33DAB9B0F561}" v="62" dt="2026-06-09T19:35:14.1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66" y="18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55" Type="http://schemas.openxmlformats.org/officeDocument/2006/relationships/customXml" Target="../customXml/item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customXml" Target="../customXml/item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microsoft.com/office/2016/11/relationships/changesInfo" Target="changesInfos/changesInfo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bínyi Jozef MUDr. Ph.D." userId="8ba4b0e5-4509-4db0-8c3c-83615df5e59c" providerId="ADAL" clId="{9B922815-8971-48DE-AC81-8EC672F5B4D3}"/>
    <pc:docChg chg="undo custSel addSld delSld modSld sldOrd">
      <pc:chgData name="Kubínyi Jozef MUDr. Ph.D." userId="8ba4b0e5-4509-4db0-8c3c-83615df5e59c" providerId="ADAL" clId="{9B922815-8971-48DE-AC81-8EC672F5B4D3}" dt="2026-06-09T19:38:10.137" v="3544"/>
      <pc:docMkLst>
        <pc:docMk/>
      </pc:docMkLst>
      <pc:sldChg chg="modSp mod">
        <pc:chgData name="Kubínyi Jozef MUDr. Ph.D." userId="8ba4b0e5-4509-4db0-8c3c-83615df5e59c" providerId="ADAL" clId="{9B922815-8971-48DE-AC81-8EC672F5B4D3}" dt="2026-05-17T18:58:59.833" v="18" actId="20577"/>
        <pc:sldMkLst>
          <pc:docMk/>
          <pc:sldMk cId="0" sldId="256"/>
        </pc:sldMkLst>
        <pc:spChg chg="mod">
          <ac:chgData name="Kubínyi Jozef MUDr. Ph.D." userId="8ba4b0e5-4509-4db0-8c3c-83615df5e59c" providerId="ADAL" clId="{9B922815-8971-48DE-AC81-8EC672F5B4D3}" dt="2026-05-17T18:58:03.144" v="1" actId="1076"/>
          <ac:spMkLst>
            <pc:docMk/>
            <pc:sldMk cId="0" sldId="256"/>
            <ac:spMk id="173" creationId="{00000000-0000-0000-0000-000000000000}"/>
          </ac:spMkLst>
        </pc:spChg>
        <pc:spChg chg="mod">
          <ac:chgData name="Kubínyi Jozef MUDr. Ph.D." userId="8ba4b0e5-4509-4db0-8c3c-83615df5e59c" providerId="ADAL" clId="{9B922815-8971-48DE-AC81-8EC672F5B4D3}" dt="2026-05-17T18:58:59.833" v="18" actId="20577"/>
          <ac:spMkLst>
            <pc:docMk/>
            <pc:sldMk cId="0" sldId="256"/>
            <ac:spMk id="174" creationId="{00000000-0000-0000-0000-000000000000}"/>
          </ac:spMkLst>
        </pc:spChg>
      </pc:sldChg>
      <pc:sldChg chg="addSp delSp modSp mod ord">
        <pc:chgData name="Kubínyi Jozef MUDr. Ph.D." userId="8ba4b0e5-4509-4db0-8c3c-83615df5e59c" providerId="ADAL" clId="{9B922815-8971-48DE-AC81-8EC672F5B4D3}" dt="2026-05-17T19:28:11.385" v="448"/>
        <pc:sldMkLst>
          <pc:docMk/>
          <pc:sldMk cId="0" sldId="520"/>
        </pc:sldMkLst>
        <pc:picChg chg="add mod">
          <ac:chgData name="Kubínyi Jozef MUDr. Ph.D." userId="8ba4b0e5-4509-4db0-8c3c-83615df5e59c" providerId="ADAL" clId="{9B922815-8971-48DE-AC81-8EC672F5B4D3}" dt="2026-05-17T19:28:00.749" v="446"/>
          <ac:picMkLst>
            <pc:docMk/>
            <pc:sldMk cId="0" sldId="520"/>
            <ac:picMk id="4" creationId="{3C22B80E-F0FE-F061-E6EF-A05959615FDA}"/>
          </ac:picMkLst>
        </pc:picChg>
      </pc:sldChg>
      <pc:sldChg chg="addSp delSp modSp mod">
        <pc:chgData name="Kubínyi Jozef MUDr. Ph.D." userId="8ba4b0e5-4509-4db0-8c3c-83615df5e59c" providerId="ADAL" clId="{9B922815-8971-48DE-AC81-8EC672F5B4D3}" dt="2026-06-09T19:23:09.146" v="3306" actId="1076"/>
        <pc:sldMkLst>
          <pc:docMk/>
          <pc:sldMk cId="0" sldId="522"/>
        </pc:sldMkLst>
        <pc:spChg chg="add mod">
          <ac:chgData name="Kubínyi Jozef MUDr. Ph.D." userId="8ba4b0e5-4509-4db0-8c3c-83615df5e59c" providerId="ADAL" clId="{9B922815-8971-48DE-AC81-8EC672F5B4D3}" dt="2026-06-09T19:23:09.146" v="3306" actId="1076"/>
          <ac:spMkLst>
            <pc:docMk/>
            <pc:sldMk cId="0" sldId="522"/>
            <ac:spMk id="4" creationId="{9044E29B-A522-48B0-325C-02737778CEE1}"/>
          </ac:spMkLst>
        </pc:spChg>
      </pc:sldChg>
      <pc:sldChg chg="addSp delSp modSp del mod">
        <pc:chgData name="Kubínyi Jozef MUDr. Ph.D." userId="8ba4b0e5-4509-4db0-8c3c-83615df5e59c" providerId="ADAL" clId="{9B922815-8971-48DE-AC81-8EC672F5B4D3}" dt="2026-06-08T18:49:07.510" v="2489" actId="47"/>
        <pc:sldMkLst>
          <pc:docMk/>
          <pc:sldMk cId="2133001677" sldId="1207"/>
        </pc:sldMkLst>
      </pc:sldChg>
      <pc:sldChg chg="modSp mod">
        <pc:chgData name="Kubínyi Jozef MUDr. Ph.D." userId="8ba4b0e5-4509-4db0-8c3c-83615df5e59c" providerId="ADAL" clId="{9B922815-8971-48DE-AC81-8EC672F5B4D3}" dt="2026-05-17T19:00:24.341" v="67" actId="207"/>
        <pc:sldMkLst>
          <pc:docMk/>
          <pc:sldMk cId="1676173694" sldId="1213"/>
        </pc:sldMkLst>
        <pc:spChg chg="mod">
          <ac:chgData name="Kubínyi Jozef MUDr. Ph.D." userId="8ba4b0e5-4509-4db0-8c3c-83615df5e59c" providerId="ADAL" clId="{9B922815-8971-48DE-AC81-8EC672F5B4D3}" dt="2026-05-17T19:00:24.341" v="67" actId="207"/>
          <ac:spMkLst>
            <pc:docMk/>
            <pc:sldMk cId="1676173694" sldId="1213"/>
            <ac:spMk id="3" creationId="{030B63D9-9660-CA72-88DB-9B2F768F68AA}"/>
          </ac:spMkLst>
        </pc:spChg>
      </pc:sldChg>
      <pc:sldChg chg="addSp delSp modSp mod ord">
        <pc:chgData name="Kubínyi Jozef MUDr. Ph.D." userId="8ba4b0e5-4509-4db0-8c3c-83615df5e59c" providerId="ADAL" clId="{9B922815-8971-48DE-AC81-8EC672F5B4D3}" dt="2026-06-09T19:28:01.124" v="3432" actId="113"/>
        <pc:sldMkLst>
          <pc:docMk/>
          <pc:sldMk cId="2440059402" sldId="1232"/>
        </pc:sldMkLst>
        <pc:spChg chg="add mod">
          <ac:chgData name="Kubínyi Jozef MUDr. Ph.D." userId="8ba4b0e5-4509-4db0-8c3c-83615df5e59c" providerId="ADAL" clId="{9B922815-8971-48DE-AC81-8EC672F5B4D3}" dt="2026-06-09T19:28:01.124" v="3432" actId="113"/>
          <ac:spMkLst>
            <pc:docMk/>
            <pc:sldMk cId="2440059402" sldId="1232"/>
            <ac:spMk id="4" creationId="{2166EDFB-CA01-BECA-662E-0AF940E3305F}"/>
          </ac:spMkLst>
        </pc:spChg>
      </pc:sldChg>
      <pc:sldChg chg="addSp delSp modSp mod ord modClrScheme chgLayout">
        <pc:chgData name="Kubínyi Jozef MUDr. Ph.D." userId="8ba4b0e5-4509-4db0-8c3c-83615df5e59c" providerId="ADAL" clId="{9B922815-8971-48DE-AC81-8EC672F5B4D3}" dt="2026-06-08T18:38:21.536" v="2470" actId="1076"/>
        <pc:sldMkLst>
          <pc:docMk/>
          <pc:sldMk cId="0" sldId="1235"/>
        </pc:sldMkLst>
        <pc:spChg chg="add del mod">
          <ac:chgData name="Kubínyi Jozef MUDr. Ph.D." userId="8ba4b0e5-4509-4db0-8c3c-83615df5e59c" providerId="ADAL" clId="{9B922815-8971-48DE-AC81-8EC672F5B4D3}" dt="2026-06-08T18:36:41.109" v="2438" actId="21"/>
          <ac:spMkLst>
            <pc:docMk/>
            <pc:sldMk cId="0" sldId="1235"/>
            <ac:spMk id="2" creationId="{B04109B8-1A56-D7B1-ABF1-0C96D2D813FF}"/>
          </ac:spMkLst>
        </pc:spChg>
        <pc:spChg chg="add mod">
          <ac:chgData name="Kubínyi Jozef MUDr. Ph.D." userId="8ba4b0e5-4509-4db0-8c3c-83615df5e59c" providerId="ADAL" clId="{9B922815-8971-48DE-AC81-8EC672F5B4D3}" dt="2026-06-08T18:38:21.536" v="2470" actId="1076"/>
          <ac:spMkLst>
            <pc:docMk/>
            <pc:sldMk cId="0" sldId="1235"/>
            <ac:spMk id="7" creationId="{7971636C-0334-7405-FD4F-3950DB1AF806}"/>
          </ac:spMkLst>
        </pc:spChg>
        <pc:picChg chg="add del mod">
          <ac:chgData name="Kubínyi Jozef MUDr. Ph.D." userId="8ba4b0e5-4509-4db0-8c3c-83615df5e59c" providerId="ADAL" clId="{9B922815-8971-48DE-AC81-8EC672F5B4D3}" dt="2026-06-08T18:33:20.386" v="2429" actId="478"/>
          <ac:picMkLst>
            <pc:docMk/>
            <pc:sldMk cId="0" sldId="1235"/>
            <ac:picMk id="4" creationId="{F0B59E58-6073-3AD7-90B6-12720A22DB8B}"/>
          </ac:picMkLst>
        </pc:picChg>
        <pc:picChg chg="add mod">
          <ac:chgData name="Kubínyi Jozef MUDr. Ph.D." userId="8ba4b0e5-4509-4db0-8c3c-83615df5e59c" providerId="ADAL" clId="{9B922815-8971-48DE-AC81-8EC672F5B4D3}" dt="2026-06-08T18:36:55.157" v="2440"/>
          <ac:picMkLst>
            <pc:docMk/>
            <pc:sldMk cId="0" sldId="1235"/>
            <ac:picMk id="5" creationId="{526C2AEE-544C-B569-5971-23537D099095}"/>
          </ac:picMkLst>
        </pc:picChg>
        <pc:picChg chg="add mod">
          <ac:chgData name="Kubínyi Jozef MUDr. Ph.D." userId="8ba4b0e5-4509-4db0-8c3c-83615df5e59c" providerId="ADAL" clId="{9B922815-8971-48DE-AC81-8EC672F5B4D3}" dt="2026-06-08T18:37:13.174" v="2441"/>
          <ac:picMkLst>
            <pc:docMk/>
            <pc:sldMk cId="0" sldId="1235"/>
            <ac:picMk id="6" creationId="{83118B1E-8372-E4CC-6CED-0EE1CC318029}"/>
          </ac:picMkLst>
        </pc:picChg>
      </pc:sldChg>
      <pc:sldChg chg="addSp delSp modSp mod">
        <pc:chgData name="Kubínyi Jozef MUDr. Ph.D." userId="8ba4b0e5-4509-4db0-8c3c-83615df5e59c" providerId="ADAL" clId="{9B922815-8971-48DE-AC81-8EC672F5B4D3}" dt="2026-06-08T18:45:14.900" v="2477" actId="1076"/>
        <pc:sldMkLst>
          <pc:docMk/>
          <pc:sldMk cId="0" sldId="1236"/>
        </pc:sldMkLst>
        <pc:spChg chg="add mod">
          <ac:chgData name="Kubínyi Jozef MUDr. Ph.D." userId="8ba4b0e5-4509-4db0-8c3c-83615df5e59c" providerId="ADAL" clId="{9B922815-8971-48DE-AC81-8EC672F5B4D3}" dt="2026-06-08T18:45:14.900" v="2477" actId="1076"/>
          <ac:spMkLst>
            <pc:docMk/>
            <pc:sldMk cId="0" sldId="1236"/>
            <ac:spMk id="4" creationId="{368B2BE4-5026-E47C-0EE1-8821176C6AD6}"/>
          </ac:spMkLst>
        </pc:spChg>
      </pc:sldChg>
      <pc:sldChg chg="addSp delSp modSp mod">
        <pc:chgData name="Kubínyi Jozef MUDr. Ph.D." userId="8ba4b0e5-4509-4db0-8c3c-83615df5e59c" providerId="ADAL" clId="{9B922815-8971-48DE-AC81-8EC672F5B4D3}" dt="2026-05-17T19:16:26.005" v="413"/>
        <pc:sldMkLst>
          <pc:docMk/>
          <pc:sldMk cId="2410069204" sldId="1304"/>
        </pc:sldMkLst>
        <pc:picChg chg="add mod">
          <ac:chgData name="Kubínyi Jozef MUDr. Ph.D." userId="8ba4b0e5-4509-4db0-8c3c-83615df5e59c" providerId="ADAL" clId="{9B922815-8971-48DE-AC81-8EC672F5B4D3}" dt="2026-05-17T19:16:26.005" v="413"/>
          <ac:picMkLst>
            <pc:docMk/>
            <pc:sldMk cId="2410069204" sldId="1304"/>
            <ac:picMk id="8" creationId="{26FFDA72-3E8F-A537-1882-8EAD80ABBAE5}"/>
          </ac:picMkLst>
        </pc:picChg>
      </pc:sldChg>
      <pc:sldChg chg="modSp mod ord">
        <pc:chgData name="Kubínyi Jozef MUDr. Ph.D." userId="8ba4b0e5-4509-4db0-8c3c-83615df5e59c" providerId="ADAL" clId="{9B922815-8971-48DE-AC81-8EC672F5B4D3}" dt="2026-06-09T18:58:14.034" v="3255" actId="20577"/>
        <pc:sldMkLst>
          <pc:docMk/>
          <pc:sldMk cId="808021296" sldId="1308"/>
        </pc:sldMkLst>
        <pc:spChg chg="mod">
          <ac:chgData name="Kubínyi Jozef MUDr. Ph.D." userId="8ba4b0e5-4509-4db0-8c3c-83615df5e59c" providerId="ADAL" clId="{9B922815-8971-48DE-AC81-8EC672F5B4D3}" dt="2026-06-09T18:58:14.034" v="3255" actId="20577"/>
          <ac:spMkLst>
            <pc:docMk/>
            <pc:sldMk cId="808021296" sldId="1308"/>
            <ac:spMk id="2" creationId="{A190AC81-12C4-3E37-3E71-0EB64B8A6BEB}"/>
          </ac:spMkLst>
        </pc:spChg>
        <pc:spChg chg="mod">
          <ac:chgData name="Kubínyi Jozef MUDr. Ph.D." userId="8ba4b0e5-4509-4db0-8c3c-83615df5e59c" providerId="ADAL" clId="{9B922815-8971-48DE-AC81-8EC672F5B4D3}" dt="2026-06-09T18:57:46.899" v="3241" actId="20577"/>
          <ac:spMkLst>
            <pc:docMk/>
            <pc:sldMk cId="808021296" sldId="1308"/>
            <ac:spMk id="5" creationId="{B2FA16E3-98AB-35E3-DDB9-878711FC40AB}"/>
          </ac:spMkLst>
        </pc:spChg>
      </pc:sldChg>
      <pc:sldChg chg="addSp delSp modSp add mod ord modClrScheme chgLayout">
        <pc:chgData name="Kubínyi Jozef MUDr. Ph.D." userId="8ba4b0e5-4509-4db0-8c3c-83615df5e59c" providerId="ADAL" clId="{9B922815-8971-48DE-AC81-8EC672F5B4D3}" dt="2026-06-08T18:46:00.615" v="2483"/>
        <pc:sldMkLst>
          <pc:docMk/>
          <pc:sldMk cId="2581036791" sldId="1309"/>
        </pc:sldMkLst>
        <pc:spChg chg="add del mod">
          <ac:chgData name="Kubínyi Jozef MUDr. Ph.D." userId="8ba4b0e5-4509-4db0-8c3c-83615df5e59c" providerId="ADAL" clId="{9B922815-8971-48DE-AC81-8EC672F5B4D3}" dt="2026-06-08T13:19:24.785" v="827" actId="26606"/>
          <ac:spMkLst>
            <pc:docMk/>
            <pc:sldMk cId="2581036791" sldId="1309"/>
            <ac:spMk id="6" creationId="{E56E791E-341A-D27F-336A-50B16FEB5A34}"/>
          </ac:spMkLst>
        </pc:spChg>
        <pc:spChg chg="add del mod">
          <ac:chgData name="Kubínyi Jozef MUDr. Ph.D." userId="8ba4b0e5-4509-4db0-8c3c-83615df5e59c" providerId="ADAL" clId="{9B922815-8971-48DE-AC81-8EC672F5B4D3}" dt="2026-06-08T13:13:22.886" v="816" actId="26606"/>
          <ac:spMkLst>
            <pc:docMk/>
            <pc:sldMk cId="2581036791" sldId="1309"/>
            <ac:spMk id="7" creationId="{AED95870-1D5C-7127-2640-E44153AF2BD8}"/>
          </ac:spMkLst>
        </pc:spChg>
        <pc:spChg chg="add del mod">
          <ac:chgData name="Kubínyi Jozef MUDr. Ph.D." userId="8ba4b0e5-4509-4db0-8c3c-83615df5e59c" providerId="ADAL" clId="{9B922815-8971-48DE-AC81-8EC672F5B4D3}" dt="2026-06-08T13:13:22.886" v="816" actId="26606"/>
          <ac:spMkLst>
            <pc:docMk/>
            <pc:sldMk cId="2581036791" sldId="1309"/>
            <ac:spMk id="9" creationId="{161A3BF2-234D-58C5-ACC5-6F43E211EB7C}"/>
          </ac:spMkLst>
        </pc:spChg>
        <pc:spChg chg="add del mod">
          <ac:chgData name="Kubínyi Jozef MUDr. Ph.D." userId="8ba4b0e5-4509-4db0-8c3c-83615df5e59c" providerId="ADAL" clId="{9B922815-8971-48DE-AC81-8EC672F5B4D3}" dt="2026-06-08T13:19:24.785" v="827" actId="26606"/>
          <ac:spMkLst>
            <pc:docMk/>
            <pc:sldMk cId="2581036791" sldId="1309"/>
            <ac:spMk id="11" creationId="{5337E6DE-B3C1-8894-AFFC-93581A3C20D7}"/>
          </ac:spMkLst>
        </pc:spChg>
        <pc:spChg chg="add del mod">
          <ac:chgData name="Kubínyi Jozef MUDr. Ph.D." userId="8ba4b0e5-4509-4db0-8c3c-83615df5e59c" providerId="ADAL" clId="{9B922815-8971-48DE-AC81-8EC672F5B4D3}" dt="2026-06-08T13:19:24.785" v="827" actId="26606"/>
          <ac:spMkLst>
            <pc:docMk/>
            <pc:sldMk cId="2581036791" sldId="1309"/>
            <ac:spMk id="13" creationId="{A27A1F84-11F0-4C8C-A3AF-F0FD029C825D}"/>
          </ac:spMkLst>
        </pc:spChg>
        <pc:graphicFrameChg chg="add del mod">
          <ac:chgData name="Kubínyi Jozef MUDr. Ph.D." userId="8ba4b0e5-4509-4db0-8c3c-83615df5e59c" providerId="ADAL" clId="{9B922815-8971-48DE-AC81-8EC672F5B4D3}" dt="2026-06-08T13:13:29.677" v="818" actId="478"/>
          <ac:graphicFrameMkLst>
            <pc:docMk/>
            <pc:sldMk cId="2581036791" sldId="1309"/>
            <ac:graphicFrameMk id="2" creationId="{3E2D9A04-E0B9-9D38-0462-D0297A9A0048}"/>
          </ac:graphicFrameMkLst>
        </pc:graphicFrameChg>
        <pc:graphicFrameChg chg="add del mod modGraphic">
          <ac:chgData name="Kubínyi Jozef MUDr. Ph.D." userId="8ba4b0e5-4509-4db0-8c3c-83615df5e59c" providerId="ADAL" clId="{9B922815-8971-48DE-AC81-8EC672F5B4D3}" dt="2026-06-08T13:14:09.040" v="824" actId="21"/>
          <ac:graphicFrameMkLst>
            <pc:docMk/>
            <pc:sldMk cId="2581036791" sldId="1309"/>
            <ac:graphicFrameMk id="3" creationId="{0804F5A3-69F4-F3B7-7DFB-23526C4F874B}"/>
          </ac:graphicFrameMkLst>
        </pc:graphicFrameChg>
        <pc:graphicFrameChg chg="add mod modGraphic">
          <ac:chgData name="Kubínyi Jozef MUDr. Ph.D." userId="8ba4b0e5-4509-4db0-8c3c-83615df5e59c" providerId="ADAL" clId="{9B922815-8971-48DE-AC81-8EC672F5B4D3}" dt="2026-06-08T13:20:12.917" v="831" actId="14734"/>
          <ac:graphicFrameMkLst>
            <pc:docMk/>
            <pc:sldMk cId="2581036791" sldId="1309"/>
            <ac:graphicFrameMk id="4" creationId="{71BEFFFE-047A-3250-A22B-D3B0F23FD7B0}"/>
          </ac:graphicFrameMkLst>
        </pc:graphicFrameChg>
      </pc:sldChg>
      <pc:sldChg chg="addSp modSp add mod ord">
        <pc:chgData name="Kubínyi Jozef MUDr. Ph.D." userId="8ba4b0e5-4509-4db0-8c3c-83615df5e59c" providerId="ADAL" clId="{9B922815-8971-48DE-AC81-8EC672F5B4D3}" dt="2026-06-09T18:56:47.971" v="3236" actId="207"/>
        <pc:sldMkLst>
          <pc:docMk/>
          <pc:sldMk cId="709164810" sldId="1310"/>
        </pc:sldMkLst>
        <pc:spChg chg="add mod">
          <ac:chgData name="Kubínyi Jozef MUDr. Ph.D." userId="8ba4b0e5-4509-4db0-8c3c-83615df5e59c" providerId="ADAL" clId="{9B922815-8971-48DE-AC81-8EC672F5B4D3}" dt="2026-06-09T18:56:47.971" v="3236" actId="207"/>
          <ac:spMkLst>
            <pc:docMk/>
            <pc:sldMk cId="709164810" sldId="1310"/>
            <ac:spMk id="5" creationId="{D7194D1D-F5F5-BA3E-CC88-D81632B5577E}"/>
          </ac:spMkLst>
        </pc:spChg>
        <pc:picChg chg="add mod">
          <ac:chgData name="Kubínyi Jozef MUDr. Ph.D." userId="8ba4b0e5-4509-4db0-8c3c-83615df5e59c" providerId="ADAL" clId="{9B922815-8971-48DE-AC81-8EC672F5B4D3}" dt="2026-06-08T12:51:13.152" v="739" actId="14100"/>
          <ac:picMkLst>
            <pc:docMk/>
            <pc:sldMk cId="709164810" sldId="1310"/>
            <ac:picMk id="3" creationId="{3770B51F-B774-841D-7FC6-81E6EDC66E8E}"/>
          </ac:picMkLst>
        </pc:picChg>
      </pc:sldChg>
      <pc:sldChg chg="addSp delSp modSp add mod ord">
        <pc:chgData name="Kubínyi Jozef MUDr. Ph.D." userId="8ba4b0e5-4509-4db0-8c3c-83615df5e59c" providerId="ADAL" clId="{9B922815-8971-48DE-AC81-8EC672F5B4D3}" dt="2026-06-09T18:56:39.311" v="3235" actId="207"/>
        <pc:sldMkLst>
          <pc:docMk/>
          <pc:sldMk cId="790805733" sldId="1311"/>
        </pc:sldMkLst>
        <pc:spChg chg="add del">
          <ac:chgData name="Kubínyi Jozef MUDr. Ph.D." userId="8ba4b0e5-4509-4db0-8c3c-83615df5e59c" providerId="ADAL" clId="{9B922815-8971-48DE-AC81-8EC672F5B4D3}" dt="2026-06-08T12:56:53.639" v="766" actId="22"/>
          <ac:spMkLst>
            <pc:docMk/>
            <pc:sldMk cId="790805733" sldId="1311"/>
            <ac:spMk id="3" creationId="{86DFC4C5-D395-A636-EA26-CFB145A3B2CA}"/>
          </ac:spMkLst>
        </pc:spChg>
        <pc:spChg chg="add mod">
          <ac:chgData name="Kubínyi Jozef MUDr. Ph.D." userId="8ba4b0e5-4509-4db0-8c3c-83615df5e59c" providerId="ADAL" clId="{9B922815-8971-48DE-AC81-8EC672F5B4D3}" dt="2026-06-09T18:56:39.311" v="3235" actId="207"/>
          <ac:spMkLst>
            <pc:docMk/>
            <pc:sldMk cId="790805733" sldId="1311"/>
            <ac:spMk id="5" creationId="{4E923AA6-47B4-7255-0377-B3F119BD687A}"/>
          </ac:spMkLst>
        </pc:spChg>
        <pc:picChg chg="add mod">
          <ac:chgData name="Kubínyi Jozef MUDr. Ph.D." userId="8ba4b0e5-4509-4db0-8c3c-83615df5e59c" providerId="ADAL" clId="{9B922815-8971-48DE-AC81-8EC672F5B4D3}" dt="2026-06-08T12:59:04.902" v="803" actId="1076"/>
          <ac:picMkLst>
            <pc:docMk/>
            <pc:sldMk cId="790805733" sldId="1311"/>
            <ac:picMk id="7" creationId="{60ACA4FE-F7A3-DAEC-6088-A3E5E2FDE5F0}"/>
          </ac:picMkLst>
        </pc:picChg>
      </pc:sldChg>
      <pc:sldChg chg="addSp modSp add mod">
        <pc:chgData name="Kubínyi Jozef MUDr. Ph.D." userId="8ba4b0e5-4509-4db0-8c3c-83615df5e59c" providerId="ADAL" clId="{9B922815-8971-48DE-AC81-8EC672F5B4D3}" dt="2026-06-08T13:02:34.173" v="809" actId="1076"/>
        <pc:sldMkLst>
          <pc:docMk/>
          <pc:sldMk cId="3767056285" sldId="1312"/>
        </pc:sldMkLst>
        <pc:picChg chg="add mod">
          <ac:chgData name="Kubínyi Jozef MUDr. Ph.D." userId="8ba4b0e5-4509-4db0-8c3c-83615df5e59c" providerId="ADAL" clId="{9B922815-8971-48DE-AC81-8EC672F5B4D3}" dt="2026-06-08T13:02:34.173" v="809" actId="1076"/>
          <ac:picMkLst>
            <pc:docMk/>
            <pc:sldMk cId="3767056285" sldId="1312"/>
            <ac:picMk id="3" creationId="{84842A25-5E72-F4FF-1E0A-A98344A1F516}"/>
          </ac:picMkLst>
        </pc:picChg>
      </pc:sldChg>
      <pc:sldChg chg="addSp delSp modSp add mod ord">
        <pc:chgData name="Kubínyi Jozef MUDr. Ph.D." userId="8ba4b0e5-4509-4db0-8c3c-83615df5e59c" providerId="ADAL" clId="{9B922815-8971-48DE-AC81-8EC672F5B4D3}" dt="2026-06-09T05:46:54.669" v="3192" actId="20577"/>
        <pc:sldMkLst>
          <pc:docMk/>
          <pc:sldMk cId="483272682" sldId="1313"/>
        </pc:sldMkLst>
        <pc:spChg chg="add del">
          <ac:chgData name="Kubínyi Jozef MUDr. Ph.D." userId="8ba4b0e5-4509-4db0-8c3c-83615df5e59c" providerId="ADAL" clId="{9B922815-8971-48DE-AC81-8EC672F5B4D3}" dt="2026-06-08T17:59:58.533" v="1618" actId="22"/>
          <ac:spMkLst>
            <pc:docMk/>
            <pc:sldMk cId="483272682" sldId="1313"/>
            <ac:spMk id="3" creationId="{BED2688E-55E8-2505-C91D-C5D84BEBB060}"/>
          </ac:spMkLst>
        </pc:spChg>
        <pc:spChg chg="add mod">
          <ac:chgData name="Kubínyi Jozef MUDr. Ph.D." userId="8ba4b0e5-4509-4db0-8c3c-83615df5e59c" providerId="ADAL" clId="{9B922815-8971-48DE-AC81-8EC672F5B4D3}" dt="2026-06-09T05:46:54.669" v="3192" actId="20577"/>
          <ac:spMkLst>
            <pc:docMk/>
            <pc:sldMk cId="483272682" sldId="1313"/>
            <ac:spMk id="5" creationId="{484B504B-F4D6-B514-B1A4-ADBD7E4EF572}"/>
          </ac:spMkLst>
        </pc:spChg>
      </pc:sldChg>
      <pc:sldChg chg="addSp modSp add mod ord modClrScheme chgLayout">
        <pc:chgData name="Kubínyi Jozef MUDr. Ph.D." userId="8ba4b0e5-4509-4db0-8c3c-83615df5e59c" providerId="ADAL" clId="{9B922815-8971-48DE-AC81-8EC672F5B4D3}" dt="2026-06-08T18:48:45.780" v="2488"/>
        <pc:sldMkLst>
          <pc:docMk/>
          <pc:sldMk cId="2114654165" sldId="1314"/>
        </pc:sldMkLst>
        <pc:picChg chg="add mod">
          <ac:chgData name="Kubínyi Jozef MUDr. Ph.D." userId="8ba4b0e5-4509-4db0-8c3c-83615df5e59c" providerId="ADAL" clId="{9B922815-8971-48DE-AC81-8EC672F5B4D3}" dt="2026-06-08T18:48:18.793" v="2486" actId="26606"/>
          <ac:picMkLst>
            <pc:docMk/>
            <pc:sldMk cId="2114654165" sldId="1314"/>
            <ac:picMk id="3" creationId="{0575210D-9CA6-6D09-5584-8C8DCF790C0D}"/>
          </ac:picMkLst>
        </pc:picChg>
      </pc:sldChg>
      <pc:sldChg chg="modSp add mod">
        <pc:chgData name="Kubínyi Jozef MUDr. Ph.D." userId="8ba4b0e5-4509-4db0-8c3c-83615df5e59c" providerId="ADAL" clId="{9B922815-8971-48DE-AC81-8EC672F5B4D3}" dt="2026-06-09T18:55:41.403" v="3234" actId="1076"/>
        <pc:sldMkLst>
          <pc:docMk/>
          <pc:sldMk cId="2245691006" sldId="1315"/>
        </pc:sldMkLst>
        <pc:spChg chg="mod">
          <ac:chgData name="Kubínyi Jozef MUDr. Ph.D." userId="8ba4b0e5-4509-4db0-8c3c-83615df5e59c" providerId="ADAL" clId="{9B922815-8971-48DE-AC81-8EC672F5B4D3}" dt="2026-06-09T18:55:41.403" v="3234" actId="1076"/>
          <ac:spMkLst>
            <pc:docMk/>
            <pc:sldMk cId="2245691006" sldId="1315"/>
            <ac:spMk id="4" creationId="{97F4B98B-33B2-7DEE-A706-DE7AEB888361}"/>
          </ac:spMkLst>
        </pc:spChg>
      </pc:sldChg>
      <pc:sldChg chg="modSp add mod">
        <pc:chgData name="Kubínyi Jozef MUDr. Ph.D." userId="8ba4b0e5-4509-4db0-8c3c-83615df5e59c" providerId="ADAL" clId="{9B922815-8971-48DE-AC81-8EC672F5B4D3}" dt="2026-06-09T05:42:46.725" v="3173" actId="113"/>
        <pc:sldMkLst>
          <pc:docMk/>
          <pc:sldMk cId="1212075256" sldId="1316"/>
        </pc:sldMkLst>
        <pc:spChg chg="mod">
          <ac:chgData name="Kubínyi Jozef MUDr. Ph.D." userId="8ba4b0e5-4509-4db0-8c3c-83615df5e59c" providerId="ADAL" clId="{9B922815-8971-48DE-AC81-8EC672F5B4D3}" dt="2026-06-09T05:42:46.725" v="3173" actId="113"/>
          <ac:spMkLst>
            <pc:docMk/>
            <pc:sldMk cId="1212075256" sldId="1316"/>
            <ac:spMk id="4" creationId="{94D3D750-1811-DB5D-B0D3-6102C161E0CB}"/>
          </ac:spMkLst>
        </pc:spChg>
      </pc:sldChg>
      <pc:sldChg chg="addSp modSp add mod ord">
        <pc:chgData name="Kubínyi Jozef MUDr. Ph.D." userId="8ba4b0e5-4509-4db0-8c3c-83615df5e59c" providerId="ADAL" clId="{9B922815-8971-48DE-AC81-8EC672F5B4D3}" dt="2026-06-08T18:38:07.023" v="2462" actId="14100"/>
        <pc:sldMkLst>
          <pc:docMk/>
          <pc:sldMk cId="3325571973" sldId="1317"/>
        </pc:sldMkLst>
        <pc:spChg chg="add mod">
          <ac:chgData name="Kubínyi Jozef MUDr. Ph.D." userId="8ba4b0e5-4509-4db0-8c3c-83615df5e59c" providerId="ADAL" clId="{9B922815-8971-48DE-AC81-8EC672F5B4D3}" dt="2026-06-08T18:38:07.023" v="2462" actId="14100"/>
          <ac:spMkLst>
            <pc:docMk/>
            <pc:sldMk cId="3325571973" sldId="1317"/>
            <ac:spMk id="4" creationId="{79E0A7EA-AAE4-2207-560A-D80D546806B7}"/>
          </ac:spMkLst>
        </pc:spChg>
        <pc:picChg chg="add mod">
          <ac:chgData name="Kubínyi Jozef MUDr. Ph.D." userId="8ba4b0e5-4509-4db0-8c3c-83615df5e59c" providerId="ADAL" clId="{9B922815-8971-48DE-AC81-8EC672F5B4D3}" dt="2026-06-08T18:35:06.858" v="2431"/>
          <ac:picMkLst>
            <pc:docMk/>
            <pc:sldMk cId="3325571973" sldId="1317"/>
            <ac:picMk id="3" creationId="{8B86A785-0564-1670-255C-A1E560FC9C11}"/>
          </ac:picMkLst>
        </pc:picChg>
      </pc:sldChg>
      <pc:sldChg chg="addSp modSp add mod">
        <pc:chgData name="Kubínyi Jozef MUDr. Ph.D." userId="8ba4b0e5-4509-4db0-8c3c-83615df5e59c" providerId="ADAL" clId="{9B922815-8971-48DE-AC81-8EC672F5B4D3}" dt="2026-06-08T17:36:23.208" v="1019" actId="1076"/>
        <pc:sldMkLst>
          <pc:docMk/>
          <pc:sldMk cId="363739313" sldId="1318"/>
        </pc:sldMkLst>
        <pc:spChg chg="add mod">
          <ac:chgData name="Kubínyi Jozef MUDr. Ph.D." userId="8ba4b0e5-4509-4db0-8c3c-83615df5e59c" providerId="ADAL" clId="{9B922815-8971-48DE-AC81-8EC672F5B4D3}" dt="2026-06-08T17:36:23.208" v="1019" actId="1076"/>
          <ac:spMkLst>
            <pc:docMk/>
            <pc:sldMk cId="363739313" sldId="1318"/>
            <ac:spMk id="4" creationId="{BA8FB2BE-B61C-ADE8-9066-58087A8E23A5}"/>
          </ac:spMkLst>
        </pc:spChg>
        <pc:spChg chg="add mod">
          <ac:chgData name="Kubínyi Jozef MUDr. Ph.D." userId="8ba4b0e5-4509-4db0-8c3c-83615df5e59c" providerId="ADAL" clId="{9B922815-8971-48DE-AC81-8EC672F5B4D3}" dt="2026-06-08T17:33:36.230" v="950"/>
          <ac:spMkLst>
            <pc:docMk/>
            <pc:sldMk cId="363739313" sldId="1318"/>
            <ac:spMk id="5" creationId="{6D6C6A8E-3876-3C5F-BD70-AB33BC5CCD12}"/>
          </ac:spMkLst>
        </pc:spChg>
        <pc:picChg chg="add mod">
          <ac:chgData name="Kubínyi Jozef MUDr. Ph.D." userId="8ba4b0e5-4509-4db0-8c3c-83615df5e59c" providerId="ADAL" clId="{9B922815-8971-48DE-AC81-8EC672F5B4D3}" dt="2026-06-08T17:33:03.184" v="947" actId="1076"/>
          <ac:picMkLst>
            <pc:docMk/>
            <pc:sldMk cId="363739313" sldId="1318"/>
            <ac:picMk id="3" creationId="{739AD2E5-AA0D-39DA-0521-26975D136BA0}"/>
          </ac:picMkLst>
        </pc:picChg>
      </pc:sldChg>
      <pc:sldChg chg="addSp delSp modSp add mod">
        <pc:chgData name="Kubínyi Jozef MUDr. Ph.D." userId="8ba4b0e5-4509-4db0-8c3c-83615df5e59c" providerId="ADAL" clId="{9B922815-8971-48DE-AC81-8EC672F5B4D3}" dt="2026-06-08T17:37:37.427" v="1082" actId="1076"/>
        <pc:sldMkLst>
          <pc:docMk/>
          <pc:sldMk cId="3480964519" sldId="1319"/>
        </pc:sldMkLst>
        <pc:spChg chg="add del">
          <ac:chgData name="Kubínyi Jozef MUDr. Ph.D." userId="8ba4b0e5-4509-4db0-8c3c-83615df5e59c" providerId="ADAL" clId="{9B922815-8971-48DE-AC81-8EC672F5B4D3}" dt="2026-06-08T17:36:36.366" v="1021" actId="22"/>
          <ac:spMkLst>
            <pc:docMk/>
            <pc:sldMk cId="3480964519" sldId="1319"/>
            <ac:spMk id="3" creationId="{7D18AC95-F0C6-170E-701B-6026A5492A12}"/>
          </ac:spMkLst>
        </pc:spChg>
        <pc:spChg chg="add mod">
          <ac:chgData name="Kubínyi Jozef MUDr. Ph.D." userId="8ba4b0e5-4509-4db0-8c3c-83615df5e59c" providerId="ADAL" clId="{9B922815-8971-48DE-AC81-8EC672F5B4D3}" dt="2026-06-08T17:37:37.427" v="1082" actId="1076"/>
          <ac:spMkLst>
            <pc:docMk/>
            <pc:sldMk cId="3480964519" sldId="1319"/>
            <ac:spMk id="5" creationId="{25D034AA-D6A3-4FCF-7029-F414C4C63760}"/>
          </ac:spMkLst>
        </pc:spChg>
      </pc:sldChg>
      <pc:sldChg chg="addSp modSp add mod ord">
        <pc:chgData name="Kubínyi Jozef MUDr. Ph.D." userId="8ba4b0e5-4509-4db0-8c3c-83615df5e59c" providerId="ADAL" clId="{9B922815-8971-48DE-AC81-8EC672F5B4D3}" dt="2026-06-09T04:52:04.618" v="2991" actId="20577"/>
        <pc:sldMkLst>
          <pc:docMk/>
          <pc:sldMk cId="1376205144" sldId="1320"/>
        </pc:sldMkLst>
        <pc:spChg chg="add mod">
          <ac:chgData name="Kubínyi Jozef MUDr. Ph.D." userId="8ba4b0e5-4509-4db0-8c3c-83615df5e59c" providerId="ADAL" clId="{9B922815-8971-48DE-AC81-8EC672F5B4D3}" dt="2026-06-09T04:52:04.618" v="2991" actId="20577"/>
          <ac:spMkLst>
            <pc:docMk/>
            <pc:sldMk cId="1376205144" sldId="1320"/>
            <ac:spMk id="3" creationId="{6071CACA-71D0-E388-AE24-14AA336D6FAA}"/>
          </ac:spMkLst>
        </pc:spChg>
      </pc:sldChg>
      <pc:sldChg chg="modSp add mod">
        <pc:chgData name="Kubínyi Jozef MUDr. Ph.D." userId="8ba4b0e5-4509-4db0-8c3c-83615df5e59c" providerId="ADAL" clId="{9B922815-8971-48DE-AC81-8EC672F5B4D3}" dt="2026-06-09T04:52:08.932" v="2993" actId="20577"/>
        <pc:sldMkLst>
          <pc:docMk/>
          <pc:sldMk cId="1484524250" sldId="1321"/>
        </pc:sldMkLst>
        <pc:spChg chg="mod">
          <ac:chgData name="Kubínyi Jozef MUDr. Ph.D." userId="8ba4b0e5-4509-4db0-8c3c-83615df5e59c" providerId="ADAL" clId="{9B922815-8971-48DE-AC81-8EC672F5B4D3}" dt="2026-06-09T04:52:08.932" v="2993" actId="20577"/>
          <ac:spMkLst>
            <pc:docMk/>
            <pc:sldMk cId="1484524250" sldId="1321"/>
            <ac:spMk id="3" creationId="{B1D0703A-C900-0ECC-9496-221704E5E2EE}"/>
          </ac:spMkLst>
        </pc:spChg>
      </pc:sldChg>
      <pc:sldChg chg="modSp add mod">
        <pc:chgData name="Kubínyi Jozef MUDr. Ph.D." userId="8ba4b0e5-4509-4db0-8c3c-83615df5e59c" providerId="ADAL" clId="{9B922815-8971-48DE-AC81-8EC672F5B4D3}" dt="2026-06-09T04:52:12.863" v="2995" actId="20577"/>
        <pc:sldMkLst>
          <pc:docMk/>
          <pc:sldMk cId="2285124464" sldId="1322"/>
        </pc:sldMkLst>
        <pc:spChg chg="mod">
          <ac:chgData name="Kubínyi Jozef MUDr. Ph.D." userId="8ba4b0e5-4509-4db0-8c3c-83615df5e59c" providerId="ADAL" clId="{9B922815-8971-48DE-AC81-8EC672F5B4D3}" dt="2026-06-09T04:52:12.863" v="2995" actId="20577"/>
          <ac:spMkLst>
            <pc:docMk/>
            <pc:sldMk cId="2285124464" sldId="1322"/>
            <ac:spMk id="3" creationId="{2457962F-B95F-FC37-A028-722654C134C7}"/>
          </ac:spMkLst>
        </pc:spChg>
      </pc:sldChg>
      <pc:sldChg chg="modSp add mod">
        <pc:chgData name="Kubínyi Jozef MUDr. Ph.D." userId="8ba4b0e5-4509-4db0-8c3c-83615df5e59c" providerId="ADAL" clId="{9B922815-8971-48DE-AC81-8EC672F5B4D3}" dt="2026-06-09T04:52:17.691" v="2997" actId="20577"/>
        <pc:sldMkLst>
          <pc:docMk/>
          <pc:sldMk cId="4213329353" sldId="1323"/>
        </pc:sldMkLst>
        <pc:spChg chg="mod">
          <ac:chgData name="Kubínyi Jozef MUDr. Ph.D." userId="8ba4b0e5-4509-4db0-8c3c-83615df5e59c" providerId="ADAL" clId="{9B922815-8971-48DE-AC81-8EC672F5B4D3}" dt="2026-06-09T04:52:17.691" v="2997" actId="20577"/>
          <ac:spMkLst>
            <pc:docMk/>
            <pc:sldMk cId="4213329353" sldId="1323"/>
            <ac:spMk id="3" creationId="{B2CC6C0A-3962-D14B-79D1-D9857DD7E0E9}"/>
          </ac:spMkLst>
        </pc:spChg>
      </pc:sldChg>
      <pc:sldChg chg="modSp add mod">
        <pc:chgData name="Kubínyi Jozef MUDr. Ph.D." userId="8ba4b0e5-4509-4db0-8c3c-83615df5e59c" providerId="ADAL" clId="{9B922815-8971-48DE-AC81-8EC672F5B4D3}" dt="2026-06-09T04:51:54.041" v="2989" actId="20577"/>
        <pc:sldMkLst>
          <pc:docMk/>
          <pc:sldMk cId="136781399" sldId="1324"/>
        </pc:sldMkLst>
        <pc:spChg chg="mod">
          <ac:chgData name="Kubínyi Jozef MUDr. Ph.D." userId="8ba4b0e5-4509-4db0-8c3c-83615df5e59c" providerId="ADAL" clId="{9B922815-8971-48DE-AC81-8EC672F5B4D3}" dt="2026-06-09T04:51:54.041" v="2989" actId="20577"/>
          <ac:spMkLst>
            <pc:docMk/>
            <pc:sldMk cId="136781399" sldId="1324"/>
            <ac:spMk id="3" creationId="{B665C5D7-F405-C58F-B620-00C60C88EA63}"/>
          </ac:spMkLst>
        </pc:spChg>
      </pc:sldChg>
      <pc:sldChg chg="modSp add mod">
        <pc:chgData name="Kubínyi Jozef MUDr. Ph.D." userId="8ba4b0e5-4509-4db0-8c3c-83615df5e59c" providerId="ADAL" clId="{9B922815-8971-48DE-AC81-8EC672F5B4D3}" dt="2026-06-08T18:01:10.941" v="1664" actId="1076"/>
        <pc:sldMkLst>
          <pc:docMk/>
          <pc:sldMk cId="4253332848" sldId="1325"/>
        </pc:sldMkLst>
        <pc:spChg chg="mod">
          <ac:chgData name="Kubínyi Jozef MUDr. Ph.D." userId="8ba4b0e5-4509-4db0-8c3c-83615df5e59c" providerId="ADAL" clId="{9B922815-8971-48DE-AC81-8EC672F5B4D3}" dt="2026-06-08T18:01:10.941" v="1664" actId="1076"/>
          <ac:spMkLst>
            <pc:docMk/>
            <pc:sldMk cId="4253332848" sldId="1325"/>
            <ac:spMk id="3" creationId="{F75EC19D-9637-F86B-EDB6-82D3D714E729}"/>
          </ac:spMkLst>
        </pc:spChg>
      </pc:sldChg>
      <pc:sldChg chg="modSp add mod">
        <pc:chgData name="Kubínyi Jozef MUDr. Ph.D." userId="8ba4b0e5-4509-4db0-8c3c-83615df5e59c" providerId="ADAL" clId="{9B922815-8971-48DE-AC81-8EC672F5B4D3}" dt="2026-06-09T05:47:20.162" v="3197" actId="20577"/>
        <pc:sldMkLst>
          <pc:docMk/>
          <pc:sldMk cId="2615301796" sldId="1326"/>
        </pc:sldMkLst>
        <pc:spChg chg="mod">
          <ac:chgData name="Kubínyi Jozef MUDr. Ph.D." userId="8ba4b0e5-4509-4db0-8c3c-83615df5e59c" providerId="ADAL" clId="{9B922815-8971-48DE-AC81-8EC672F5B4D3}" dt="2026-06-09T05:47:20.162" v="3197" actId="20577"/>
          <ac:spMkLst>
            <pc:docMk/>
            <pc:sldMk cId="2615301796" sldId="1326"/>
            <ac:spMk id="5" creationId="{018A47E1-0804-E278-8CC7-BCE666B91221}"/>
          </ac:spMkLst>
        </pc:spChg>
      </pc:sldChg>
      <pc:sldChg chg="modSp add mod">
        <pc:chgData name="Kubínyi Jozef MUDr. Ph.D." userId="8ba4b0e5-4509-4db0-8c3c-83615df5e59c" providerId="ADAL" clId="{9B922815-8971-48DE-AC81-8EC672F5B4D3}" dt="2026-06-09T05:49:16.940" v="3215" actId="14100"/>
        <pc:sldMkLst>
          <pc:docMk/>
          <pc:sldMk cId="2071300043" sldId="1327"/>
        </pc:sldMkLst>
        <pc:spChg chg="mod">
          <ac:chgData name="Kubínyi Jozef MUDr. Ph.D." userId="8ba4b0e5-4509-4db0-8c3c-83615df5e59c" providerId="ADAL" clId="{9B922815-8971-48DE-AC81-8EC672F5B4D3}" dt="2026-06-09T05:49:16.940" v="3215" actId="14100"/>
          <ac:spMkLst>
            <pc:docMk/>
            <pc:sldMk cId="2071300043" sldId="1327"/>
            <ac:spMk id="5" creationId="{14E19031-015B-D8E3-D207-DE9CA555825E}"/>
          </ac:spMkLst>
        </pc:spChg>
      </pc:sldChg>
      <pc:sldChg chg="modSp add mod">
        <pc:chgData name="Kubínyi Jozef MUDr. Ph.D." userId="8ba4b0e5-4509-4db0-8c3c-83615df5e59c" providerId="ADAL" clId="{9B922815-8971-48DE-AC81-8EC672F5B4D3}" dt="2026-06-08T18:09:30.205" v="1777" actId="1076"/>
        <pc:sldMkLst>
          <pc:docMk/>
          <pc:sldMk cId="1406667420" sldId="1328"/>
        </pc:sldMkLst>
        <pc:spChg chg="mod">
          <ac:chgData name="Kubínyi Jozef MUDr. Ph.D." userId="8ba4b0e5-4509-4db0-8c3c-83615df5e59c" providerId="ADAL" clId="{9B922815-8971-48DE-AC81-8EC672F5B4D3}" dt="2026-06-08T18:09:30.205" v="1777" actId="1076"/>
          <ac:spMkLst>
            <pc:docMk/>
            <pc:sldMk cId="1406667420" sldId="1328"/>
            <ac:spMk id="5" creationId="{D32ADE37-C71D-F301-BF94-79134FF03B09}"/>
          </ac:spMkLst>
        </pc:spChg>
      </pc:sldChg>
      <pc:sldChg chg="modSp add mod">
        <pc:chgData name="Kubínyi Jozef MUDr. Ph.D." userId="8ba4b0e5-4509-4db0-8c3c-83615df5e59c" providerId="ADAL" clId="{9B922815-8971-48DE-AC81-8EC672F5B4D3}" dt="2026-06-08T18:17:49.680" v="2024" actId="20577"/>
        <pc:sldMkLst>
          <pc:docMk/>
          <pc:sldMk cId="1608934234" sldId="1329"/>
        </pc:sldMkLst>
        <pc:spChg chg="mod">
          <ac:chgData name="Kubínyi Jozef MUDr. Ph.D." userId="8ba4b0e5-4509-4db0-8c3c-83615df5e59c" providerId="ADAL" clId="{9B922815-8971-48DE-AC81-8EC672F5B4D3}" dt="2026-06-08T18:17:49.680" v="2024" actId="20577"/>
          <ac:spMkLst>
            <pc:docMk/>
            <pc:sldMk cId="1608934234" sldId="1329"/>
            <ac:spMk id="5" creationId="{125EA859-440B-0CBA-8567-3378BAB9D72B}"/>
          </ac:spMkLst>
        </pc:spChg>
      </pc:sldChg>
      <pc:sldChg chg="addSp delSp modSp add mod">
        <pc:chgData name="Kubínyi Jozef MUDr. Ph.D." userId="8ba4b0e5-4509-4db0-8c3c-83615df5e59c" providerId="ADAL" clId="{9B922815-8971-48DE-AC81-8EC672F5B4D3}" dt="2026-06-09T04:56:16.795" v="3007" actId="207"/>
        <pc:sldMkLst>
          <pc:docMk/>
          <pc:sldMk cId="4248890574" sldId="1330"/>
        </pc:sldMkLst>
        <pc:spChg chg="add mod">
          <ac:chgData name="Kubínyi Jozef MUDr. Ph.D." userId="8ba4b0e5-4509-4db0-8c3c-83615df5e59c" providerId="ADAL" clId="{9B922815-8971-48DE-AC81-8EC672F5B4D3}" dt="2026-06-08T18:13:58.550" v="1987" actId="1076"/>
          <ac:spMkLst>
            <pc:docMk/>
            <pc:sldMk cId="4248890574" sldId="1330"/>
            <ac:spMk id="2" creationId="{E186CC2F-A971-B05B-0869-DB0FEF1F12A0}"/>
          </ac:spMkLst>
        </pc:spChg>
        <pc:spChg chg="add mod">
          <ac:chgData name="Kubínyi Jozef MUDr. Ph.D." userId="8ba4b0e5-4509-4db0-8c3c-83615df5e59c" providerId="ADAL" clId="{9B922815-8971-48DE-AC81-8EC672F5B4D3}" dt="2026-06-09T04:56:16.795" v="3007" actId="207"/>
          <ac:spMkLst>
            <pc:docMk/>
            <pc:sldMk cId="4248890574" sldId="1330"/>
            <ac:spMk id="8" creationId="{1D9AA6BB-3B30-F20A-A9D6-DDD14BE2800A}"/>
          </ac:spMkLst>
        </pc:spChg>
        <pc:cxnChg chg="add del">
          <ac:chgData name="Kubínyi Jozef MUDr. Ph.D." userId="8ba4b0e5-4509-4db0-8c3c-83615df5e59c" providerId="ADAL" clId="{9B922815-8971-48DE-AC81-8EC672F5B4D3}" dt="2026-06-09T04:53:29.083" v="2999" actId="478"/>
          <ac:cxnSpMkLst>
            <pc:docMk/>
            <pc:sldMk cId="4248890574" sldId="1330"/>
            <ac:cxnSpMk id="5" creationId="{62FD71A6-05C6-B898-A648-4B881ACF8C1F}"/>
          </ac:cxnSpMkLst>
        </pc:cxnChg>
        <pc:cxnChg chg="add del">
          <ac:chgData name="Kubínyi Jozef MUDr. Ph.D." userId="8ba4b0e5-4509-4db0-8c3c-83615df5e59c" providerId="ADAL" clId="{9B922815-8971-48DE-AC81-8EC672F5B4D3}" dt="2026-06-09T04:54:01.904" v="3001" actId="478"/>
          <ac:cxnSpMkLst>
            <pc:docMk/>
            <pc:sldMk cId="4248890574" sldId="1330"/>
            <ac:cxnSpMk id="7" creationId="{EA769730-295E-9500-3750-ACE87CCB6B71}"/>
          </ac:cxnSpMkLst>
        </pc:cxnChg>
        <pc:cxnChg chg="add del">
          <ac:chgData name="Kubínyi Jozef MUDr. Ph.D." userId="8ba4b0e5-4509-4db0-8c3c-83615df5e59c" providerId="ADAL" clId="{9B922815-8971-48DE-AC81-8EC672F5B4D3}" dt="2026-06-09T04:55:16.688" v="3005" actId="478"/>
          <ac:cxnSpMkLst>
            <pc:docMk/>
            <pc:sldMk cId="4248890574" sldId="1330"/>
            <ac:cxnSpMk id="10" creationId="{53C2185B-BF4E-CBB5-B11C-C19F4ACA72F2}"/>
          </ac:cxnSpMkLst>
        </pc:cxnChg>
      </pc:sldChg>
      <pc:sldChg chg="modSp add mod">
        <pc:chgData name="Kubínyi Jozef MUDr. Ph.D." userId="8ba4b0e5-4509-4db0-8c3c-83615df5e59c" providerId="ADAL" clId="{9B922815-8971-48DE-AC81-8EC672F5B4D3}" dt="2026-06-09T19:27:05.116" v="3427" actId="1076"/>
        <pc:sldMkLst>
          <pc:docMk/>
          <pc:sldMk cId="1093542298" sldId="1331"/>
        </pc:sldMkLst>
        <pc:spChg chg="mod">
          <ac:chgData name="Kubínyi Jozef MUDr. Ph.D." userId="8ba4b0e5-4509-4db0-8c3c-83615df5e59c" providerId="ADAL" clId="{9B922815-8971-48DE-AC81-8EC672F5B4D3}" dt="2026-06-09T19:27:05.116" v="3427" actId="1076"/>
          <ac:spMkLst>
            <pc:docMk/>
            <pc:sldMk cId="1093542298" sldId="1331"/>
            <ac:spMk id="5" creationId="{0ACE1362-28FE-8A2F-D55B-8816649AE15C}"/>
          </ac:spMkLst>
        </pc:spChg>
      </pc:sldChg>
      <pc:sldChg chg="modSp add mod ord">
        <pc:chgData name="Kubínyi Jozef MUDr. Ph.D." userId="8ba4b0e5-4509-4db0-8c3c-83615df5e59c" providerId="ADAL" clId="{9B922815-8971-48DE-AC81-8EC672F5B4D3}" dt="2026-06-09T05:43:33.749" v="3183" actId="20577"/>
        <pc:sldMkLst>
          <pc:docMk/>
          <pc:sldMk cId="125167306" sldId="1332"/>
        </pc:sldMkLst>
        <pc:spChg chg="mod">
          <ac:chgData name="Kubínyi Jozef MUDr. Ph.D." userId="8ba4b0e5-4509-4db0-8c3c-83615df5e59c" providerId="ADAL" clId="{9B922815-8971-48DE-AC81-8EC672F5B4D3}" dt="2026-06-09T05:43:33.749" v="3183" actId="20577"/>
          <ac:spMkLst>
            <pc:docMk/>
            <pc:sldMk cId="125167306" sldId="1332"/>
            <ac:spMk id="4" creationId="{3316A7BF-AE19-0CB8-BC05-7B13C8D54CA7}"/>
          </ac:spMkLst>
        </pc:spChg>
      </pc:sldChg>
      <pc:sldChg chg="delSp add del mod">
        <pc:chgData name="Kubínyi Jozef MUDr. Ph.D." userId="8ba4b0e5-4509-4db0-8c3c-83615df5e59c" providerId="ADAL" clId="{9B922815-8971-48DE-AC81-8EC672F5B4D3}" dt="2026-06-08T19:07:59.234" v="2983" actId="47"/>
        <pc:sldMkLst>
          <pc:docMk/>
          <pc:sldMk cId="134270064" sldId="1333"/>
        </pc:sldMkLst>
        <pc:picChg chg="del">
          <ac:chgData name="Kubínyi Jozef MUDr. Ph.D." userId="8ba4b0e5-4509-4db0-8c3c-83615df5e59c" providerId="ADAL" clId="{9B922815-8971-48DE-AC81-8EC672F5B4D3}" dt="2026-06-08T18:49:22.424" v="2491" actId="478"/>
          <ac:picMkLst>
            <pc:docMk/>
            <pc:sldMk cId="134270064" sldId="1333"/>
            <ac:picMk id="4" creationId="{CE67ED91-D791-2BD5-6522-6C386AE3AC5F}"/>
          </ac:picMkLst>
        </pc:picChg>
      </pc:sldChg>
      <pc:sldChg chg="modSp add mod">
        <pc:chgData name="Kubínyi Jozef MUDr. Ph.D." userId="8ba4b0e5-4509-4db0-8c3c-83615df5e59c" providerId="ADAL" clId="{9B922815-8971-48DE-AC81-8EC672F5B4D3}" dt="2026-06-09T05:45:27.363" v="3186" actId="113"/>
        <pc:sldMkLst>
          <pc:docMk/>
          <pc:sldMk cId="1681489743" sldId="1334"/>
        </pc:sldMkLst>
        <pc:spChg chg="mod">
          <ac:chgData name="Kubínyi Jozef MUDr. Ph.D." userId="8ba4b0e5-4509-4db0-8c3c-83615df5e59c" providerId="ADAL" clId="{9B922815-8971-48DE-AC81-8EC672F5B4D3}" dt="2026-06-09T05:45:27.363" v="3186" actId="113"/>
          <ac:spMkLst>
            <pc:docMk/>
            <pc:sldMk cId="1681489743" sldId="1334"/>
            <ac:spMk id="4" creationId="{E105FFB5-A782-4A8A-3586-FA344FE3A111}"/>
          </ac:spMkLst>
        </pc:spChg>
      </pc:sldChg>
      <pc:sldChg chg="modSp add mod">
        <pc:chgData name="Kubínyi Jozef MUDr. Ph.D." userId="8ba4b0e5-4509-4db0-8c3c-83615df5e59c" providerId="ADAL" clId="{9B922815-8971-48DE-AC81-8EC672F5B4D3}" dt="2026-06-08T18:50:32.061" v="2506" actId="1076"/>
        <pc:sldMkLst>
          <pc:docMk/>
          <pc:sldMk cId="1066799938" sldId="1335"/>
        </pc:sldMkLst>
        <pc:spChg chg="mod">
          <ac:chgData name="Kubínyi Jozef MUDr. Ph.D." userId="8ba4b0e5-4509-4db0-8c3c-83615df5e59c" providerId="ADAL" clId="{9B922815-8971-48DE-AC81-8EC672F5B4D3}" dt="2026-06-08T18:50:32.061" v="2506" actId="1076"/>
          <ac:spMkLst>
            <pc:docMk/>
            <pc:sldMk cId="1066799938" sldId="1335"/>
            <ac:spMk id="4" creationId="{DAFAB1AB-A79B-36E4-3C41-389DBEC5B8E4}"/>
          </ac:spMkLst>
        </pc:spChg>
      </pc:sldChg>
      <pc:sldChg chg="modSp add mod">
        <pc:chgData name="Kubínyi Jozef MUDr. Ph.D." userId="8ba4b0e5-4509-4db0-8c3c-83615df5e59c" providerId="ADAL" clId="{9B922815-8971-48DE-AC81-8EC672F5B4D3}" dt="2026-06-09T18:59:40.168" v="3256" actId="207"/>
        <pc:sldMkLst>
          <pc:docMk/>
          <pc:sldMk cId="2240837984" sldId="1336"/>
        </pc:sldMkLst>
        <pc:spChg chg="mod">
          <ac:chgData name="Kubínyi Jozef MUDr. Ph.D." userId="8ba4b0e5-4509-4db0-8c3c-83615df5e59c" providerId="ADAL" clId="{9B922815-8971-48DE-AC81-8EC672F5B4D3}" dt="2026-06-09T18:59:40.168" v="3256" actId="207"/>
          <ac:spMkLst>
            <pc:docMk/>
            <pc:sldMk cId="2240837984" sldId="1336"/>
            <ac:spMk id="4" creationId="{57CD1CE6-44FF-81A5-FF5B-CBB4DC843ECE}"/>
          </ac:spMkLst>
        </pc:spChg>
      </pc:sldChg>
      <pc:sldChg chg="addSp modSp add mod">
        <pc:chgData name="Kubínyi Jozef MUDr. Ph.D." userId="8ba4b0e5-4509-4db0-8c3c-83615df5e59c" providerId="ADAL" clId="{9B922815-8971-48DE-AC81-8EC672F5B4D3}" dt="2026-06-09T19:03:12.984" v="3262" actId="1076"/>
        <pc:sldMkLst>
          <pc:docMk/>
          <pc:sldMk cId="368157261" sldId="1337"/>
        </pc:sldMkLst>
        <pc:spChg chg="mod">
          <ac:chgData name="Kubínyi Jozef MUDr. Ph.D." userId="8ba4b0e5-4509-4db0-8c3c-83615df5e59c" providerId="ADAL" clId="{9B922815-8971-48DE-AC81-8EC672F5B4D3}" dt="2026-06-09T19:02:26.729" v="3259"/>
          <ac:spMkLst>
            <pc:docMk/>
            <pc:sldMk cId="368157261" sldId="1337"/>
            <ac:spMk id="4" creationId="{B9D103FC-0DC6-6615-B064-E24928D51B47}"/>
          </ac:spMkLst>
        </pc:spChg>
        <pc:picChg chg="add mod">
          <ac:chgData name="Kubínyi Jozef MUDr. Ph.D." userId="8ba4b0e5-4509-4db0-8c3c-83615df5e59c" providerId="ADAL" clId="{9B922815-8971-48DE-AC81-8EC672F5B4D3}" dt="2026-06-09T19:03:12.984" v="3262" actId="1076"/>
          <ac:picMkLst>
            <pc:docMk/>
            <pc:sldMk cId="368157261" sldId="1337"/>
            <ac:picMk id="3" creationId="{A56CE3AB-9E83-B291-F026-AD3E6368532A}"/>
          </ac:picMkLst>
        </pc:picChg>
      </pc:sldChg>
      <pc:sldChg chg="addSp delSp modSp add mod modClrScheme chgLayout">
        <pc:chgData name="Kubínyi Jozef MUDr. Ph.D." userId="8ba4b0e5-4509-4db0-8c3c-83615df5e59c" providerId="ADAL" clId="{9B922815-8971-48DE-AC81-8EC672F5B4D3}" dt="2026-06-08T19:00:12.250" v="2852" actId="26606"/>
        <pc:sldMkLst>
          <pc:docMk/>
          <pc:sldMk cId="2678809193" sldId="1338"/>
        </pc:sldMkLst>
        <pc:spChg chg="del">
          <ac:chgData name="Kubínyi Jozef MUDr. Ph.D." userId="8ba4b0e5-4509-4db0-8c3c-83615df5e59c" providerId="ADAL" clId="{9B922815-8971-48DE-AC81-8EC672F5B4D3}" dt="2026-06-08T18:59:51.680" v="2849" actId="21"/>
          <ac:spMkLst>
            <pc:docMk/>
            <pc:sldMk cId="2678809193" sldId="1338"/>
            <ac:spMk id="4" creationId="{E2B3DB1E-1535-68E6-A38D-E96DF389B225}"/>
          </ac:spMkLst>
        </pc:spChg>
        <pc:picChg chg="add mod">
          <ac:chgData name="Kubínyi Jozef MUDr. Ph.D." userId="8ba4b0e5-4509-4db0-8c3c-83615df5e59c" providerId="ADAL" clId="{9B922815-8971-48DE-AC81-8EC672F5B4D3}" dt="2026-06-08T19:00:12.250" v="2852" actId="26606"/>
          <ac:picMkLst>
            <pc:docMk/>
            <pc:sldMk cId="2678809193" sldId="1338"/>
            <ac:picMk id="3" creationId="{78CFB073-58B2-89E0-D2AC-773E52D2A3E3}"/>
          </ac:picMkLst>
        </pc:picChg>
      </pc:sldChg>
      <pc:sldChg chg="addSp delSp modSp add mod">
        <pc:chgData name="Kubínyi Jozef MUDr. Ph.D." userId="8ba4b0e5-4509-4db0-8c3c-83615df5e59c" providerId="ADAL" clId="{9B922815-8971-48DE-AC81-8EC672F5B4D3}" dt="2026-06-08T19:01:43.154" v="2856"/>
        <pc:sldMkLst>
          <pc:docMk/>
          <pc:sldMk cId="151327139" sldId="1339"/>
        </pc:sldMkLst>
        <pc:picChg chg="del">
          <ac:chgData name="Kubínyi Jozef MUDr. Ph.D." userId="8ba4b0e5-4509-4db0-8c3c-83615df5e59c" providerId="ADAL" clId="{9B922815-8971-48DE-AC81-8EC672F5B4D3}" dt="2026-06-08T19:00:34.167" v="2854" actId="478"/>
          <ac:picMkLst>
            <pc:docMk/>
            <pc:sldMk cId="151327139" sldId="1339"/>
            <ac:picMk id="3" creationId="{7F6F6DC1-8999-0F89-24FA-39B3C758D461}"/>
          </ac:picMkLst>
        </pc:picChg>
        <pc:picChg chg="add mod">
          <ac:chgData name="Kubínyi Jozef MUDr. Ph.D." userId="8ba4b0e5-4509-4db0-8c3c-83615df5e59c" providerId="ADAL" clId="{9B922815-8971-48DE-AC81-8EC672F5B4D3}" dt="2026-06-08T19:01:43.154" v="2856"/>
          <ac:picMkLst>
            <pc:docMk/>
            <pc:sldMk cId="151327139" sldId="1339"/>
            <ac:picMk id="4" creationId="{3C471A5B-A24C-93F8-2929-1166E4C12274}"/>
          </ac:picMkLst>
        </pc:picChg>
      </pc:sldChg>
      <pc:sldChg chg="modSp add mod">
        <pc:chgData name="Kubínyi Jozef MUDr. Ph.D." userId="8ba4b0e5-4509-4db0-8c3c-83615df5e59c" providerId="ADAL" clId="{9B922815-8971-48DE-AC81-8EC672F5B4D3}" dt="2026-06-09T19:03:37.133" v="3263" actId="20577"/>
        <pc:sldMkLst>
          <pc:docMk/>
          <pc:sldMk cId="2268628616" sldId="1340"/>
        </pc:sldMkLst>
        <pc:spChg chg="mod">
          <ac:chgData name="Kubínyi Jozef MUDr. Ph.D." userId="8ba4b0e5-4509-4db0-8c3c-83615df5e59c" providerId="ADAL" clId="{9B922815-8971-48DE-AC81-8EC672F5B4D3}" dt="2026-06-09T19:03:37.133" v="3263" actId="20577"/>
          <ac:spMkLst>
            <pc:docMk/>
            <pc:sldMk cId="2268628616" sldId="1340"/>
            <ac:spMk id="4" creationId="{0931C160-C463-6F10-07AC-25C00696B70D}"/>
          </ac:spMkLst>
        </pc:spChg>
      </pc:sldChg>
      <pc:sldChg chg="modSp add mod ord">
        <pc:chgData name="Kubínyi Jozef MUDr. Ph.D." userId="8ba4b0e5-4509-4db0-8c3c-83615df5e59c" providerId="ADAL" clId="{9B922815-8971-48DE-AC81-8EC672F5B4D3}" dt="2026-06-09T19:38:10.137" v="3544"/>
        <pc:sldMkLst>
          <pc:docMk/>
          <pc:sldMk cId="1270487196" sldId="1341"/>
        </pc:sldMkLst>
        <pc:spChg chg="mod">
          <ac:chgData name="Kubínyi Jozef MUDr. Ph.D." userId="8ba4b0e5-4509-4db0-8c3c-83615df5e59c" providerId="ADAL" clId="{9B922815-8971-48DE-AC81-8EC672F5B4D3}" dt="2026-06-09T05:41:38.777" v="3169" actId="5793"/>
          <ac:spMkLst>
            <pc:docMk/>
            <pc:sldMk cId="1270487196" sldId="1341"/>
            <ac:spMk id="5" creationId="{A048DC88-47C0-5F23-D820-3A0FB6BCC221}"/>
          </ac:spMkLst>
        </pc:spChg>
      </pc:sldChg>
      <pc:sldChg chg="addSp delSp modSp add mod">
        <pc:chgData name="Kubínyi Jozef MUDr. Ph.D." userId="8ba4b0e5-4509-4db0-8c3c-83615df5e59c" providerId="ADAL" clId="{9B922815-8971-48DE-AC81-8EC672F5B4D3}" dt="2026-06-09T19:37:05.530" v="3542" actId="1076"/>
        <pc:sldMkLst>
          <pc:docMk/>
          <pc:sldMk cId="1880793553" sldId="1342"/>
        </pc:sldMkLst>
        <pc:spChg chg="add del mod">
          <ac:chgData name="Kubínyi Jozef MUDr. Ph.D." userId="8ba4b0e5-4509-4db0-8c3c-83615df5e59c" providerId="ADAL" clId="{9B922815-8971-48DE-AC81-8EC672F5B4D3}" dt="2026-06-09T19:33:46.308" v="3521" actId="478"/>
          <ac:spMkLst>
            <pc:docMk/>
            <pc:sldMk cId="1880793553" sldId="1342"/>
            <ac:spMk id="2" creationId="{38D20C00-D241-A736-AED0-CAECD1A5CE27}"/>
          </ac:spMkLst>
        </pc:spChg>
        <pc:spChg chg="add del mod">
          <ac:chgData name="Kubínyi Jozef MUDr. Ph.D." userId="8ba4b0e5-4509-4db0-8c3c-83615df5e59c" providerId="ADAL" clId="{9B922815-8971-48DE-AC81-8EC672F5B4D3}" dt="2026-06-09T19:34:12.870" v="3525" actId="478"/>
          <ac:spMkLst>
            <pc:docMk/>
            <pc:sldMk cId="1880793553" sldId="1342"/>
            <ac:spMk id="3" creationId="{C0DFC225-C3CF-38E2-2997-138F6D14BB9F}"/>
          </ac:spMkLst>
        </pc:spChg>
        <pc:spChg chg="mod">
          <ac:chgData name="Kubínyi Jozef MUDr. Ph.D." userId="8ba4b0e5-4509-4db0-8c3c-83615df5e59c" providerId="ADAL" clId="{9B922815-8971-48DE-AC81-8EC672F5B4D3}" dt="2026-06-09T19:35:14.167" v="3533" actId="20578"/>
          <ac:spMkLst>
            <pc:docMk/>
            <pc:sldMk cId="1880793553" sldId="1342"/>
            <ac:spMk id="4" creationId="{049D6544-99CD-946A-B55D-6A80EBF555F3}"/>
          </ac:spMkLst>
        </pc:spChg>
        <pc:spChg chg="add del">
          <ac:chgData name="Kubínyi Jozef MUDr. Ph.D." userId="8ba4b0e5-4509-4db0-8c3c-83615df5e59c" providerId="ADAL" clId="{9B922815-8971-48DE-AC81-8EC672F5B4D3}" dt="2026-06-09T19:35:46.337" v="3535" actId="478"/>
          <ac:spMkLst>
            <pc:docMk/>
            <pc:sldMk cId="1880793553" sldId="1342"/>
            <ac:spMk id="5" creationId="{656BA9D7-1BA5-1318-AAA8-046CDEBB7107}"/>
          </ac:spMkLst>
        </pc:spChg>
        <pc:spChg chg="add del mod">
          <ac:chgData name="Kubínyi Jozef MUDr. Ph.D." userId="8ba4b0e5-4509-4db0-8c3c-83615df5e59c" providerId="ADAL" clId="{9B922815-8971-48DE-AC81-8EC672F5B4D3}" dt="2026-06-09T19:36:53.920" v="3539" actId="478"/>
          <ac:spMkLst>
            <pc:docMk/>
            <pc:sldMk cId="1880793553" sldId="1342"/>
            <ac:spMk id="6" creationId="{406D88CB-628D-704F-8DF1-78DEE8AC9F1C}"/>
          </ac:spMkLst>
        </pc:spChg>
        <pc:spChg chg="add mod">
          <ac:chgData name="Kubínyi Jozef MUDr. Ph.D." userId="8ba4b0e5-4509-4db0-8c3c-83615df5e59c" providerId="ADAL" clId="{9B922815-8971-48DE-AC81-8EC672F5B4D3}" dt="2026-06-09T19:37:05.530" v="3542" actId="1076"/>
          <ac:spMkLst>
            <pc:docMk/>
            <pc:sldMk cId="1880793553" sldId="1342"/>
            <ac:spMk id="7" creationId="{4A074513-DD80-9C32-0A0B-1CDAFED30DA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cs-CZ" sz="1800" b="0" strike="noStrike" spc="-1">
                <a:solidFill>
                  <a:srgbClr val="000000"/>
                </a:solidFill>
                <a:latin typeface="Arial"/>
              </a:rPr>
              <a:t>Klikněte pro přesun snímku</a:t>
            </a: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cs-CZ" sz="2000" b="0" strike="noStrike" spc="-1">
                <a:solidFill>
                  <a:srgbClr val="000000"/>
                </a:solidFill>
                <a:latin typeface="Arial"/>
              </a:rPr>
              <a:t>Klikněte pro úpravu formátu komentářů</a:t>
            </a:r>
          </a:p>
        </p:txBody>
      </p:sp>
      <p:sp>
        <p:nvSpPr>
          <p:cNvPr id="16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cs-CZ" sz="1400" b="0" strike="noStrike" spc="-1">
                <a:solidFill>
                  <a:srgbClr val="000000"/>
                </a:solidFill>
                <a:latin typeface="Times New Roman"/>
              </a:rPr>
              <a:t>&lt;záhlaví&gt;</a:t>
            </a:r>
          </a:p>
        </p:txBody>
      </p:sp>
      <p:sp>
        <p:nvSpPr>
          <p:cNvPr id="170" name="PlaceHolder 4"/>
          <p:cNvSpPr>
            <a:spLocks noGrp="1"/>
          </p:cNvSpPr>
          <p:nvPr>
            <p:ph type="dt" idx="1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cs-CZ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cs-CZ" sz="1400" b="0" strike="noStrike" spc="-1">
                <a:solidFill>
                  <a:srgbClr val="000000"/>
                </a:solidFill>
                <a:latin typeface="Times New Roman"/>
              </a:rPr>
              <a:t>&lt;datum/čas&gt;</a:t>
            </a:r>
          </a:p>
        </p:txBody>
      </p:sp>
      <p:sp>
        <p:nvSpPr>
          <p:cNvPr id="171" name="PlaceHolder 5"/>
          <p:cNvSpPr>
            <a:spLocks noGrp="1"/>
          </p:cNvSpPr>
          <p:nvPr>
            <p:ph type="ftr" idx="1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cs-CZ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cs-CZ" sz="1400" b="0" strike="noStrike" spc="-1">
                <a:solidFill>
                  <a:srgbClr val="000000"/>
                </a:solidFill>
                <a:latin typeface="Times New Roman"/>
              </a:rPr>
              <a:t>&lt;zápatí&gt;</a:t>
            </a:r>
          </a:p>
        </p:txBody>
      </p:sp>
      <p:sp>
        <p:nvSpPr>
          <p:cNvPr id="172" name="PlaceHolder 6"/>
          <p:cNvSpPr>
            <a:spLocks noGrp="1"/>
          </p:cNvSpPr>
          <p:nvPr>
            <p:ph type="sldNum" idx="1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cs-CZ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1EDCD714-28CF-4C8A-B770-AFFE4D3462F5}" type="slidenum">
              <a:rPr lang="cs-CZ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5075344-B98B-467B-A6F5-D4DF547CB92C}" type="slidenum">
              <a:rPr lang="cs-CZ" altLang="cs-CZ" smtClean="0"/>
              <a:pPr eaLnBrk="1" hangingPunct="1">
                <a:spcBef>
                  <a:spcPct val="0"/>
                </a:spcBef>
              </a:pPr>
              <a:t>43</a:t>
            </a:fld>
            <a:endParaRPr lang="cs-CZ" altLang="cs-CZ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BFAA856-9B59-43ED-AEC6-EAE7DBF8E87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6EB9FE9-B1CF-448E-AB58-E3DC7AF2DF90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C5CDEC3-1C86-43C7-803E-BD23081081F8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D7C0E46-394D-4ADF-8330-5E40DA5A871E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67FA7C-C515-D452-4340-4CC0F81B22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6E8FB04-2EE5-6022-882F-C3278B3FBF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6D949D1-A804-3B75-76D7-756A4E5E45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B062BF-20EC-4DB6-879B-410D6A3BA1BA}" type="slidenum">
              <a:rPr lang="cs-CZ" altLang="sk-SK"/>
              <a:pPr/>
              <a:t>‹#›</a:t>
            </a:fld>
            <a:endParaRPr lang="cs-CZ" altLang="sk-SK"/>
          </a:p>
        </p:txBody>
      </p:sp>
    </p:spTree>
    <p:extLst>
      <p:ext uri="{BB962C8B-B14F-4D97-AF65-F5344CB8AC3E}">
        <p14:creationId xmlns:p14="http://schemas.microsoft.com/office/powerpoint/2010/main" val="1497804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79A3DEA-724B-4F44-8EF8-83CDEDD1581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E9288886-2846-4B56-A46C-9ED25DFAEDC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AEC03D31-700C-406C-BB88-F0D0FBAE85F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DE1F1C48-873F-4A00-BF98-7D0B9385ACA0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608E9BA2-FE2E-42C1-9E26-8D3A23BC5A3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38912B9A-8B2C-4974-96B1-34DE142F4D2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2CA59C5-CC05-454A-A91B-1B3AEE184BF3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E83B57F1-EEB3-44CA-A02E-42077460EFD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1F173DF1-1EBF-4D33-9FD0-D6C7BAEE0BC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0A52CA28-0140-4907-AA4C-5A5E55B0DF6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76AB0A1F-57D8-4165-80D7-B5F7EAC35D21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D601224-49A4-4439-A64B-7B8BFCAC3457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7771DAE6-30C7-41DC-918B-144D918A4AC4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641C390-C050-58A9-9668-7094F77ABA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F716C63-9F80-7687-9E48-9AA3387DFC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D30C8A0-FF8E-457B-E7B5-86A93F38B4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81B04E-96DF-4062-AE9F-0C8FC22D3B3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25611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4F3DF91-06D6-4AA1-B764-BF95A43F723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567FF68-364D-4564-AC93-9FEF45A6CCD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4969C81-1951-42DB-83C3-77F5146C51F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CFB0AFE-5E1A-40F5-865E-51B2A60ACFE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EE353D5-B798-41AD-9E66-280417F929C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B728BBF-8A83-41D7-A66B-B422C8D10C3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DDDEB43-4C86-484E-A4EF-E8ABD579B6B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sk-SK" sz="6000" b="0" strike="noStrike" spc="-1">
                <a:solidFill>
                  <a:srgbClr val="000000"/>
                </a:solidFill>
                <a:latin typeface="Arial"/>
                <a:ea typeface="DejaVu Sans"/>
              </a:rPr>
              <a:t>Upravte štýly predlohy textu</a:t>
            </a:r>
            <a:endParaRPr lang="cs-CZ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sk-SK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sk-SK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&lt;datum/čas&gt;</a:t>
            </a:r>
            <a:endParaRPr lang="cs-CZ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08320" cy="358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buNone/>
              <a:defRPr lang="cs-CZ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cs-CZ" sz="1400" b="0" strike="noStrike" spc="-1">
                <a:solidFill>
                  <a:srgbClr val="000000"/>
                </a:solidFill>
                <a:latin typeface="Times New Roman"/>
              </a:rPr>
              <a:t>&lt;zápatí&gt;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sk-SK" sz="1200" b="0" strike="noStrike" spc="-1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3552CCE-4494-460F-B32C-48D2CA0F7173}" type="slidenum">
              <a:rPr lang="sk-SK" sz="1200" b="0" strike="noStrike" spc="-1">
                <a:solidFill>
                  <a:srgbClr val="8B8B8B"/>
                </a:solidFill>
                <a:latin typeface="Calibri"/>
                <a:ea typeface="DejaVu Sans"/>
              </a:rPr>
              <a:t>‹#›</a:t>
            </a:fld>
            <a:endParaRPr lang="cs-CZ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>
                <a:solidFill>
                  <a:srgbClr val="000000"/>
                </a:solidFill>
                <a:latin typeface="Arial"/>
              </a:rPr>
              <a:t>Klikněte pro úpravu formátu textu osnovy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latin typeface="Arial"/>
              </a:rPr>
              <a:t>Druhá úroveň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latin typeface="Arial"/>
              </a:rPr>
              <a:t>Třetí úroveň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latin typeface="Arial"/>
              </a:rPr>
              <a:t>Čtvrtá úroveň osnovy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Arial"/>
              </a:rPr>
              <a:t>Pátá úroveň osnovy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Arial"/>
              </a:rPr>
              <a:t>Šestá úroveň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70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sk-SK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Upravte štýly predlohy textu</a:t>
            </a:r>
            <a:endParaRPr lang="cs-CZ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k-SK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Upravte štýl predlohy textu.</a:t>
            </a:r>
            <a:endParaRPr lang="cs-CZ" sz="2800" b="0" strike="noStrike" spc="-1">
              <a:solidFill>
                <a:srgbClr val="000000"/>
              </a:solidFill>
              <a:latin typeface="Arial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sk-SK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Druhá úroveň</a:t>
            </a:r>
            <a:endParaRPr lang="cs-CZ" sz="2400" b="0" strike="noStrike" spc="-1">
              <a:solidFill>
                <a:srgbClr val="000000"/>
              </a:solidFill>
              <a:latin typeface="Arial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sk-SK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Tretia úroveň</a:t>
            </a:r>
            <a:endParaRPr lang="cs-CZ" sz="2000" b="0" strike="noStrike" spc="-1">
              <a:solidFill>
                <a:srgbClr val="000000"/>
              </a:solidFill>
              <a:latin typeface="Arial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sk-SK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Štvrtá úroveň</a:t>
            </a: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sk-SK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Piata úroveň</a:t>
            </a:r>
            <a:endParaRPr lang="cs-CZ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sk-SK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sk-SK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&lt;datum/čas&gt;</a:t>
            </a:r>
            <a:endParaRPr lang="cs-CZ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08320" cy="358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buNone/>
              <a:defRPr lang="cs-CZ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cs-CZ" sz="1400" b="0" strike="noStrike" spc="-1">
                <a:solidFill>
                  <a:srgbClr val="000000"/>
                </a:solidFill>
                <a:latin typeface="Times New Roman"/>
              </a:rPr>
              <a:t>&lt;zápatí&gt;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36720" cy="358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sk-SK" sz="1200" b="0" strike="noStrike" spc="-1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4794B6B-1426-44C1-98B4-D6B2BFEE1492}" type="slidenum">
              <a:rPr lang="sk-SK" sz="1200" b="0" strike="noStrike" spc="-1">
                <a:solidFill>
                  <a:srgbClr val="8B8B8B"/>
                </a:solidFill>
                <a:latin typeface="Calibri"/>
                <a:ea typeface="DejaVu Sans"/>
              </a:rPr>
              <a:t>‹#›</a:t>
            </a:fld>
            <a:endParaRPr lang="cs-CZ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70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pl.wikipedia.org/wiki/Maria_Sk%C5%82odowska-Curie" TargetMode="Externa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1100568" y="2151726"/>
            <a:ext cx="9990864" cy="151931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rmAutofit/>
          </a:bodyPr>
          <a:lstStyle/>
          <a:p>
            <a:pPr algn="ctr"/>
            <a:r>
              <a:rPr lang="pl-PL" sz="4900" b="1" spc="-1" dirty="0">
                <a:solidFill>
                  <a:srgbClr val="C00000"/>
                </a:solidFill>
              </a:rPr>
              <a:t>Zavádění inovací do klinické praxe</a:t>
            </a:r>
            <a:endParaRPr lang="cs-CZ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Obdĺžnik 4"/>
          <p:cNvSpPr/>
          <p:nvPr/>
        </p:nvSpPr>
        <p:spPr>
          <a:xfrm>
            <a:off x="2177400" y="4145107"/>
            <a:ext cx="7837200" cy="21068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l-PL" sz="2800" b="1" spc="-1" dirty="0">
                <a:solidFill>
                  <a:srgbClr val="007AD3"/>
                </a:solidFill>
                <a:latin typeface="Titillium Web"/>
              </a:rPr>
              <a:t>Radiofarmaka: od výzkumu k pacientovi</a:t>
            </a:r>
          </a:p>
          <a:p>
            <a:pPr algn="ctr">
              <a:lnSpc>
                <a:spcPct val="100000"/>
              </a:lnSpc>
            </a:pPr>
            <a:r>
              <a:rPr lang="pl-PL" sz="2800" b="1" spc="-1" dirty="0">
                <a:solidFill>
                  <a:srgbClr val="007AD3"/>
                </a:solidFill>
                <a:latin typeface="Titillium Web"/>
              </a:rPr>
              <a:t>11. 6. 2026.</a:t>
            </a:r>
          </a:p>
          <a:p>
            <a:pPr algn="ctr">
              <a:lnSpc>
                <a:spcPct val="100000"/>
              </a:lnSpc>
            </a:pPr>
            <a:endParaRPr lang="pl-PL" sz="2800" b="1" strike="noStrike" spc="-1" dirty="0">
              <a:solidFill>
                <a:srgbClr val="007AD3"/>
              </a:solidFill>
              <a:latin typeface="Titillium Web"/>
              <a:ea typeface="DejaVu Sans"/>
            </a:endParaRPr>
          </a:p>
          <a:p>
            <a:pPr algn="ctr">
              <a:lnSpc>
                <a:spcPct val="100000"/>
              </a:lnSpc>
            </a:pPr>
            <a:endParaRPr lang="pl-PL" sz="2800" b="1" spc="-1" dirty="0">
              <a:solidFill>
                <a:srgbClr val="007AD3"/>
              </a:solidFill>
              <a:latin typeface="Titillium Web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sk-SK" sz="19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Kubínyi J., ONM KNL</a:t>
            </a:r>
            <a:endParaRPr lang="cs-CZ" sz="19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Obrázek 2" descr="Obsah obrázku text, symbol, logo, Písmo&#10;&#10;Obsah generovaný pomocí AI může být nesprávný.">
            <a:extLst>
              <a:ext uri="{FF2B5EF4-FFF2-40B4-BE49-F238E27FC236}">
                <a16:creationId xmlns:a16="http://schemas.microsoft.com/office/drawing/2014/main" id="{8E6C4BF6-D694-5F32-D23E-10BAA4724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78" y="194666"/>
            <a:ext cx="1366847" cy="13668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752E1-6D8E-FE15-5F0E-6642D3317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3316A7BF-AE19-0CB8-BC05-7B13C8D54CA7}"/>
              </a:ext>
            </a:extLst>
          </p:cNvPr>
          <p:cNvSpPr txBox="1"/>
          <p:nvPr/>
        </p:nvSpPr>
        <p:spPr>
          <a:xfrm>
            <a:off x="3849237" y="2274838"/>
            <a:ext cx="449352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C00000"/>
                </a:solidFill>
              </a:rPr>
              <a:t>SOUČASNOST</a:t>
            </a:r>
          </a:p>
          <a:p>
            <a:endParaRPr lang="cs-CZ" sz="1600" b="1" dirty="0"/>
          </a:p>
          <a:p>
            <a:r>
              <a:rPr lang="cs-CZ" sz="3200" dirty="0"/>
              <a:t>Okolo 50 oddělení NM</a:t>
            </a:r>
          </a:p>
          <a:p>
            <a:r>
              <a:rPr lang="cs-CZ" sz="3200" dirty="0"/>
              <a:t>22 PET skenerů</a:t>
            </a:r>
          </a:p>
          <a:p>
            <a:r>
              <a:rPr lang="cs-CZ" sz="3200" dirty="0"/>
              <a:t>Cca 100 SPECT kamer</a:t>
            </a:r>
          </a:p>
        </p:txBody>
      </p:sp>
    </p:spTree>
    <p:extLst>
      <p:ext uri="{BB962C8B-B14F-4D97-AF65-F5344CB8AC3E}">
        <p14:creationId xmlns:p14="http://schemas.microsoft.com/office/powerpoint/2010/main" val="125167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7A2A9-C033-0283-A307-3E7FD5678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71BEFFFE-047A-3250-A22B-D3B0F23FD7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20194"/>
              </p:ext>
            </p:extLst>
          </p:nvPr>
        </p:nvGraphicFramePr>
        <p:xfrm>
          <a:off x="2765946" y="218364"/>
          <a:ext cx="6660108" cy="6451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3171">
                  <a:extLst>
                    <a:ext uri="{9D8B030D-6E8A-4147-A177-3AD203B41FA5}">
                      <a16:colId xmlns:a16="http://schemas.microsoft.com/office/drawing/2014/main" val="2579537482"/>
                    </a:ext>
                  </a:extLst>
                </a:gridCol>
                <a:gridCol w="1615565">
                  <a:extLst>
                    <a:ext uri="{9D8B030D-6E8A-4147-A177-3AD203B41FA5}">
                      <a16:colId xmlns:a16="http://schemas.microsoft.com/office/drawing/2014/main" val="3531478594"/>
                    </a:ext>
                  </a:extLst>
                </a:gridCol>
                <a:gridCol w="1662393">
                  <a:extLst>
                    <a:ext uri="{9D8B030D-6E8A-4147-A177-3AD203B41FA5}">
                      <a16:colId xmlns:a16="http://schemas.microsoft.com/office/drawing/2014/main" val="1920525545"/>
                    </a:ext>
                  </a:extLst>
                </a:gridCol>
                <a:gridCol w="1638979">
                  <a:extLst>
                    <a:ext uri="{9D8B030D-6E8A-4147-A177-3AD203B41FA5}">
                      <a16:colId xmlns:a16="http://schemas.microsoft.com/office/drawing/2014/main" val="3268763046"/>
                    </a:ext>
                  </a:extLst>
                </a:gridCol>
              </a:tblGrid>
              <a:tr h="2511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 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Siemens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GE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instalace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21164316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Plzeň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2023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07966405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ČB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2016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47163419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UnL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2015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85386339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Chomutov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2022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11233499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VFN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2023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22320115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Homolka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2017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1802298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Homolka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2013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15449971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UVN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2021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8339691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Liberec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2023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51553481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Pardubice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2020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58816235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Jihlava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2016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32479855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MOU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2016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83061584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MOU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2022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88550561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Olomouc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2015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5571677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Olomouc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2023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61313617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NJ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2022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37036589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Ostrava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2016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72877463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Zlin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2015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24044838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HK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2021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22711929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PTC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2021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2489798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FNKV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2026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84296838"/>
                  </a:ext>
                </a:extLst>
              </a:tr>
              <a:tr h="281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K. Vary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1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>
                          <a:effectLst/>
                        </a:rPr>
                        <a:t>0</a:t>
                      </a:r>
                      <a:endParaRPr lang="cs-CZ" sz="7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100" kern="100" dirty="0">
                          <a:effectLst/>
                        </a:rPr>
                        <a:t>2026</a:t>
                      </a:r>
                      <a:endParaRPr lang="cs-CZ" sz="7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98681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036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5E843-98E0-9E35-0F94-B761BB2D1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2">
            <a:extLst>
              <a:ext uri="{FF2B5EF4-FFF2-40B4-BE49-F238E27FC236}">
                <a16:creationId xmlns:a16="http://schemas.microsoft.com/office/drawing/2014/main" id="{A190AC81-12C4-3E37-3E71-0EB64B8A6BEB}"/>
              </a:ext>
            </a:extLst>
          </p:cNvPr>
          <p:cNvSpPr txBox="1"/>
          <p:nvPr/>
        </p:nvSpPr>
        <p:spPr>
          <a:xfrm>
            <a:off x="257908" y="373333"/>
            <a:ext cx="66069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3200" b="1" dirty="0">
                <a:solidFill>
                  <a:srgbClr val="C00000"/>
                </a:solidFill>
              </a:rPr>
              <a:t>PET skener na 1 mil. obyv. 2021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2FA16E3-98AB-35E3-DDB9-878711FC40AB}"/>
              </a:ext>
            </a:extLst>
          </p:cNvPr>
          <p:cNvSpPr txBox="1"/>
          <p:nvPr/>
        </p:nvSpPr>
        <p:spPr>
          <a:xfrm>
            <a:off x="2183370" y="1467909"/>
            <a:ext cx="897167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cs-CZ" sz="3200" noProof="0" dirty="0"/>
              <a:t>Dánsko						8,3</a:t>
            </a:r>
          </a:p>
          <a:p>
            <a:pPr marL="514350" indent="-514350">
              <a:buAutoNum type="arabicPeriod"/>
            </a:pPr>
            <a:r>
              <a:rPr lang="cs-CZ" sz="3200" dirty="0"/>
              <a:t>USA							5,4</a:t>
            </a:r>
          </a:p>
          <a:p>
            <a:pPr marL="514350" indent="-514350">
              <a:buAutoNum type="arabicPeriod"/>
            </a:pPr>
            <a:r>
              <a:rPr lang="cs-CZ" sz="3200" noProof="0" dirty="0"/>
              <a:t>Japonsko						4,6</a:t>
            </a:r>
          </a:p>
          <a:p>
            <a:pPr marL="514350" indent="-514350">
              <a:buAutoNum type="arabicPeriod"/>
            </a:pPr>
            <a:r>
              <a:rPr lang="cs-CZ" sz="3200" dirty="0"/>
              <a:t>Austrálie						4,0</a:t>
            </a:r>
          </a:p>
          <a:p>
            <a:pPr marL="514350" indent="-514350">
              <a:buAutoNum type="arabicPeriod"/>
            </a:pPr>
            <a:r>
              <a:rPr lang="cs-CZ" sz="3200" noProof="0" dirty="0"/>
              <a:t>Jižní Korea						3,8</a:t>
            </a:r>
          </a:p>
          <a:p>
            <a:pPr marL="514350" indent="-514350">
              <a:buAutoNum type="arabicPeriod"/>
            </a:pPr>
            <a:r>
              <a:rPr lang="cs-CZ" sz="3200" dirty="0"/>
              <a:t>Itálie, Švédsko					3,5</a:t>
            </a:r>
          </a:p>
          <a:p>
            <a:pPr marL="514350" indent="-514350">
              <a:buAutoNum type="arabicPeriod"/>
            </a:pPr>
            <a:r>
              <a:rPr lang="cs-CZ" sz="3200" dirty="0"/>
              <a:t>Finsko	, Rakousko				2,7</a:t>
            </a:r>
          </a:p>
          <a:p>
            <a:pPr marL="514350" indent="-514350">
              <a:buAutoNum type="arabicPeriod"/>
            </a:pPr>
            <a:r>
              <a:rPr lang="cs-CZ" sz="3200" dirty="0"/>
              <a:t>Belgie, Francie					2,6</a:t>
            </a:r>
          </a:p>
          <a:p>
            <a:pPr marL="514350" indent="-514350">
              <a:buAutoNum type="arabicPeriod"/>
            </a:pPr>
            <a:r>
              <a:rPr lang="cs-CZ" sz="3200" dirty="0"/>
              <a:t>Nizozemsko, Estonsko			2,3</a:t>
            </a:r>
          </a:p>
          <a:p>
            <a:pPr marL="514350" indent="-514350">
              <a:buAutoNum type="arabicPeriod"/>
            </a:pPr>
            <a:r>
              <a:rPr lang="cs-CZ" sz="3200" dirty="0"/>
              <a:t> </a:t>
            </a:r>
            <a:r>
              <a:rPr lang="cs-CZ" sz="3200" dirty="0">
                <a:solidFill>
                  <a:srgbClr val="C00000"/>
                </a:solidFill>
              </a:rPr>
              <a:t>ČR, SR, </a:t>
            </a:r>
            <a:r>
              <a:rPr lang="cs-CZ" sz="3200" dirty="0"/>
              <a:t>Izrael, Kanada, Slovinsko	1,6</a:t>
            </a:r>
          </a:p>
        </p:txBody>
      </p:sp>
    </p:spTree>
    <p:extLst>
      <p:ext uri="{BB962C8B-B14F-4D97-AF65-F5344CB8AC3E}">
        <p14:creationId xmlns:p14="http://schemas.microsoft.com/office/powerpoint/2010/main" val="808021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F5E98-E4A6-4A03-46D6-46283B5C1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26FFDA72-3E8F-A537-1882-8EAD80ABB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574" y="0"/>
            <a:ext cx="8616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069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C22B80E-F0FE-F061-E6EF-A05959615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942" y="0"/>
            <a:ext cx="825611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D08FF-E8AF-41B0-D85F-9001DB723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E105FFB5-A782-4A8A-3586-FA344FE3A111}"/>
              </a:ext>
            </a:extLst>
          </p:cNvPr>
          <p:cNvSpPr txBox="1"/>
          <p:nvPr/>
        </p:nvSpPr>
        <p:spPr>
          <a:xfrm>
            <a:off x="4410785" y="2274838"/>
            <a:ext cx="370963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C00000"/>
                </a:solidFill>
              </a:rPr>
              <a:t>SOUČASNOST</a:t>
            </a:r>
          </a:p>
          <a:p>
            <a:endParaRPr lang="cs-CZ" sz="16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Výzkum a vývoj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Výroba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Využití</a:t>
            </a:r>
          </a:p>
        </p:txBody>
      </p:sp>
    </p:spTree>
    <p:extLst>
      <p:ext uri="{BB962C8B-B14F-4D97-AF65-F5344CB8AC3E}">
        <p14:creationId xmlns:p14="http://schemas.microsoft.com/office/powerpoint/2010/main" val="1681489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5711C-CDEE-95A7-C327-930F6E03E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57CD1CE6-44FF-81A5-FF5B-CBB4DC843ECE}"/>
              </a:ext>
            </a:extLst>
          </p:cNvPr>
          <p:cNvSpPr txBox="1"/>
          <p:nvPr/>
        </p:nvSpPr>
        <p:spPr>
          <a:xfrm>
            <a:off x="1736677" y="1536174"/>
            <a:ext cx="871864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/>
              <a:t>Výzkum a vývoj – výroba – využití</a:t>
            </a:r>
          </a:p>
          <a:p>
            <a:endParaRPr lang="cs-CZ" sz="1600" b="1" dirty="0"/>
          </a:p>
          <a:p>
            <a:r>
              <a:rPr lang="cs-CZ" sz="3200" dirty="0"/>
              <a:t>Není dostatečně provázané, není promyšlené, trvá dlouho, někdy velmi dlouho…</a:t>
            </a:r>
          </a:p>
          <a:p>
            <a:r>
              <a:rPr lang="cs-CZ" sz="3200" dirty="0"/>
              <a:t>Máme skvělé výsledky v základním výzkumu,</a:t>
            </a:r>
          </a:p>
          <a:p>
            <a:r>
              <a:rPr lang="cs-CZ" sz="3200" dirty="0"/>
              <a:t>Máme velmi slušný vývoj nových radiofarmak, ale </a:t>
            </a:r>
            <a:r>
              <a:rPr lang="cs-CZ" sz="3200" dirty="0">
                <a:solidFill>
                  <a:srgbClr val="C00000"/>
                </a:solidFill>
              </a:rPr>
              <a:t>klinická NM </a:t>
            </a:r>
            <a:r>
              <a:rPr lang="cs-CZ" sz="3200" dirty="0"/>
              <a:t>se k tomu dostává pomalu pokud vůbec</a:t>
            </a:r>
          </a:p>
        </p:txBody>
      </p:sp>
    </p:spTree>
    <p:extLst>
      <p:ext uri="{BB962C8B-B14F-4D97-AF65-F5344CB8AC3E}">
        <p14:creationId xmlns:p14="http://schemas.microsoft.com/office/powerpoint/2010/main" val="2240837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A8A54-4724-18AE-41FA-70D745A6E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B9D103FC-0DC6-6615-B064-E24928D51B47}"/>
              </a:ext>
            </a:extLst>
          </p:cNvPr>
          <p:cNvSpPr txBox="1"/>
          <p:nvPr/>
        </p:nvSpPr>
        <p:spPr>
          <a:xfrm>
            <a:off x="1171432" y="2644170"/>
            <a:ext cx="4924568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/>
              <a:t>Polsko</a:t>
            </a:r>
          </a:p>
          <a:p>
            <a:r>
              <a:rPr lang="cs-CZ" sz="3200" dirty="0"/>
              <a:t>Reaktor </a:t>
            </a:r>
            <a:r>
              <a:rPr lang="cs-CZ" sz="3200" dirty="0" err="1"/>
              <a:t>jądrowy</a:t>
            </a:r>
            <a:r>
              <a:rPr lang="cs-CZ" sz="3200" dirty="0"/>
              <a:t> MARIA</a:t>
            </a:r>
          </a:p>
          <a:p>
            <a:r>
              <a:rPr lang="cs-CZ" dirty="0"/>
              <a:t>Reaktor </a:t>
            </a:r>
            <a:r>
              <a:rPr lang="cs-CZ" dirty="0" err="1"/>
              <a:t>nosi</a:t>
            </a:r>
            <a:r>
              <a:rPr lang="cs-CZ" dirty="0"/>
              <a:t> </a:t>
            </a:r>
            <a:r>
              <a:rPr lang="cs-CZ" dirty="0" err="1"/>
              <a:t>imię</a:t>
            </a:r>
            <a:r>
              <a:rPr lang="cs-CZ" dirty="0"/>
              <a:t> </a:t>
            </a:r>
            <a:r>
              <a:rPr lang="cs-CZ" u="sng" dirty="0">
                <a:hlinkClick r:id="rId2"/>
              </a:rPr>
              <a:t>Marii </a:t>
            </a:r>
            <a:r>
              <a:rPr lang="cs-CZ" u="sng" dirty="0" err="1">
                <a:hlinkClick r:id="rId2"/>
              </a:rPr>
              <a:t>Skłodowskiej</a:t>
            </a:r>
            <a:r>
              <a:rPr lang="cs-CZ" u="sng" dirty="0">
                <a:hlinkClick r:id="rId2"/>
              </a:rPr>
              <a:t>-Curie</a:t>
            </a:r>
            <a:endParaRPr lang="cs-CZ" sz="3200" dirty="0"/>
          </a:p>
          <a:p>
            <a:r>
              <a:rPr lang="cs-CZ" sz="3200" dirty="0" err="1"/>
              <a:t>Otwock</a:t>
            </a:r>
            <a:r>
              <a:rPr lang="cs-CZ" sz="3200" dirty="0"/>
              <a:t> – </a:t>
            </a:r>
            <a:r>
              <a:rPr lang="cs-CZ" sz="3200" dirty="0" err="1"/>
              <a:t>Swierk</a:t>
            </a:r>
            <a:endParaRPr lang="cs-CZ" sz="32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56CE3AB-9E83-B291-F026-AD3E63685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031" y="195262"/>
            <a:ext cx="4762500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57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11A5E-3673-BEC7-4B12-D0AC0822A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8CFB073-58B2-89E0-D2AC-773E52D2A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678809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08F42-B0D2-2CDC-25F9-1B70C418A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C471A5B-A24C-93F8-2929-1166E4C12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27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EF817-3A19-BFE9-5898-D287AE120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kTextu 2">
            <a:extLst>
              <a:ext uri="{FF2B5EF4-FFF2-40B4-BE49-F238E27FC236}">
                <a16:creationId xmlns:a16="http://schemas.microsoft.com/office/drawing/2014/main" id="{030B63D9-9660-CA72-88DB-9B2F768F68AA}"/>
              </a:ext>
            </a:extLst>
          </p:cNvPr>
          <p:cNvSpPr txBox="1"/>
          <p:nvPr/>
        </p:nvSpPr>
        <p:spPr>
          <a:xfrm>
            <a:off x="2774957" y="2680012"/>
            <a:ext cx="6642085" cy="748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4267" b="1" dirty="0">
                <a:solidFill>
                  <a:srgbClr val="C00000"/>
                </a:solidFill>
              </a:rPr>
              <a:t>Proč </a:t>
            </a:r>
            <a:r>
              <a:rPr lang="sk-SK" sz="4267" b="1" dirty="0" err="1">
                <a:solidFill>
                  <a:srgbClr val="C00000"/>
                </a:solidFill>
              </a:rPr>
              <a:t>jsem</a:t>
            </a:r>
            <a:r>
              <a:rPr lang="sk-SK" sz="4267" b="1" dirty="0">
                <a:solidFill>
                  <a:srgbClr val="C00000"/>
                </a:solidFill>
              </a:rPr>
              <a:t> si vybral  NM?</a:t>
            </a:r>
          </a:p>
        </p:txBody>
      </p:sp>
    </p:spTree>
    <p:extLst>
      <p:ext uri="{BB962C8B-B14F-4D97-AF65-F5344CB8AC3E}">
        <p14:creationId xmlns:p14="http://schemas.microsoft.com/office/powerpoint/2010/main" val="1676173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F1ECE-4A60-BA14-06A6-022CBCA83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0931C160-C463-6F10-07AC-25C00696B70D}"/>
              </a:ext>
            </a:extLst>
          </p:cNvPr>
          <p:cNvSpPr txBox="1"/>
          <p:nvPr/>
        </p:nvSpPr>
        <p:spPr>
          <a:xfrm>
            <a:off x="3218454" y="2397948"/>
            <a:ext cx="575509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/>
              <a:t>Polsko</a:t>
            </a:r>
          </a:p>
          <a:p>
            <a:r>
              <a:rPr lang="cs-CZ" sz="3200" dirty="0"/>
              <a:t>3 x EANM Marie Curie </a:t>
            </a:r>
            <a:r>
              <a:rPr lang="cs-CZ" sz="3200" dirty="0" err="1"/>
              <a:t>Award</a:t>
            </a:r>
            <a:r>
              <a:rPr lang="cs-CZ" sz="3200" dirty="0"/>
              <a:t> </a:t>
            </a:r>
          </a:p>
          <a:p>
            <a:r>
              <a:rPr lang="cs-CZ" sz="3200" dirty="0"/>
              <a:t>v posledních letech!</a:t>
            </a:r>
          </a:p>
          <a:p>
            <a:r>
              <a:rPr lang="cs-CZ" sz="3200" dirty="0" err="1"/>
              <a:t>Teranostika</a:t>
            </a:r>
            <a:r>
              <a:rPr lang="cs-CZ" sz="3200" dirty="0"/>
              <a:t> a vývoj nových RF.</a:t>
            </a:r>
          </a:p>
        </p:txBody>
      </p:sp>
    </p:spTree>
    <p:extLst>
      <p:ext uri="{BB962C8B-B14F-4D97-AF65-F5344CB8AC3E}">
        <p14:creationId xmlns:p14="http://schemas.microsoft.com/office/powerpoint/2010/main" val="2268628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D528C-A9B3-CD7C-8AB5-28FAD6DC9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AFAB1AB-A79B-36E4-3C41-389DBEC5B8E4}"/>
              </a:ext>
            </a:extLst>
          </p:cNvPr>
          <p:cNvSpPr txBox="1"/>
          <p:nvPr/>
        </p:nvSpPr>
        <p:spPr>
          <a:xfrm>
            <a:off x="4183181" y="2721114"/>
            <a:ext cx="38256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4000" b="1" dirty="0">
                <a:solidFill>
                  <a:srgbClr val="C00000"/>
                </a:solidFill>
              </a:rPr>
              <a:t>BUDOUCNOST</a:t>
            </a:r>
          </a:p>
        </p:txBody>
      </p:sp>
    </p:spTree>
    <p:extLst>
      <p:ext uri="{BB962C8B-B14F-4D97-AF65-F5344CB8AC3E}">
        <p14:creationId xmlns:p14="http://schemas.microsoft.com/office/powerpoint/2010/main" val="1066799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AAE30-ED95-46AE-4BD0-4028DF736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2166EDFB-CA01-BECA-662E-0AF940E3305F}"/>
              </a:ext>
            </a:extLst>
          </p:cNvPr>
          <p:cNvSpPr txBox="1"/>
          <p:nvPr/>
        </p:nvSpPr>
        <p:spPr>
          <a:xfrm>
            <a:off x="2063371" y="1305341"/>
            <a:ext cx="806525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dirty="0" err="1"/>
              <a:t>Nuclear</a:t>
            </a:r>
            <a:r>
              <a:rPr lang="cs-CZ" sz="3200" dirty="0"/>
              <a:t> </a:t>
            </a:r>
            <a:r>
              <a:rPr lang="en-US" sz="3200" dirty="0"/>
              <a:t>medicine is undergoing</a:t>
            </a:r>
            <a:endParaRPr lang="cs-CZ" sz="3200" dirty="0"/>
          </a:p>
          <a:p>
            <a:r>
              <a:rPr lang="en-US" sz="3200" b="1" dirty="0">
                <a:solidFill>
                  <a:srgbClr val="C00000"/>
                </a:solidFill>
              </a:rPr>
              <a:t>profound transformation</a:t>
            </a:r>
            <a:r>
              <a:rPr lang="en-US" sz="3200" b="1" dirty="0"/>
              <a:t> </a:t>
            </a:r>
            <a:r>
              <a:rPr lang="en-US" sz="3200" dirty="0"/>
              <a:t>driven by the </a:t>
            </a:r>
          </a:p>
          <a:p>
            <a:r>
              <a:rPr lang="en-US" sz="3200" b="1" dirty="0">
                <a:solidFill>
                  <a:srgbClr val="C00000"/>
                </a:solidFill>
              </a:rPr>
              <a:t>rapid evolution of radiopharmaceuticals. </a:t>
            </a:r>
            <a:endParaRPr lang="cs-CZ" sz="3200" b="1" dirty="0">
              <a:solidFill>
                <a:srgbClr val="C00000"/>
              </a:solidFill>
            </a:endParaRPr>
          </a:p>
          <a:p>
            <a:endParaRPr lang="cs-CZ" sz="1400" b="1" dirty="0">
              <a:solidFill>
                <a:srgbClr val="C00000"/>
              </a:solidFill>
            </a:endParaRPr>
          </a:p>
          <a:p>
            <a:r>
              <a:rPr lang="en-US" sz="3200" dirty="0"/>
              <a:t>These innovative agents are redefining </a:t>
            </a:r>
            <a:endParaRPr lang="cs-CZ" sz="3200" dirty="0"/>
          </a:p>
          <a:p>
            <a:r>
              <a:rPr lang="en-US" sz="3200" dirty="0"/>
              <a:t>the boundaries of </a:t>
            </a:r>
            <a:endParaRPr lang="cs-CZ" sz="3200" dirty="0"/>
          </a:p>
          <a:p>
            <a:r>
              <a:rPr lang="en-US" sz="3200" b="1" dirty="0">
                <a:solidFill>
                  <a:srgbClr val="C00000"/>
                </a:solidFill>
              </a:rPr>
              <a:t>diagnostic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C00000"/>
                </a:solidFill>
              </a:rPr>
              <a:t>imaging and targeted therapy</a:t>
            </a:r>
            <a:r>
              <a:rPr lang="en-US" sz="3200" b="1" dirty="0"/>
              <a:t> </a:t>
            </a:r>
            <a:endParaRPr lang="cs-CZ" sz="3200" b="1" dirty="0"/>
          </a:p>
          <a:p>
            <a:r>
              <a:rPr lang="en-US" sz="3200" dirty="0"/>
              <a:t>offering unprecedented opportunities </a:t>
            </a:r>
          </a:p>
          <a:p>
            <a:r>
              <a:rPr lang="en-US" sz="3200" b="1" dirty="0">
                <a:solidFill>
                  <a:srgbClr val="C00000"/>
                </a:solidFill>
              </a:rPr>
              <a:t>for precision medicine</a:t>
            </a:r>
            <a:r>
              <a:rPr lang="en-US" sz="3200" b="1" dirty="0"/>
              <a:t>.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24400594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20F97-447F-B8B3-621C-8E80CEF43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049D6544-99CD-946A-B55D-6A80EBF555F3}"/>
              </a:ext>
            </a:extLst>
          </p:cNvPr>
          <p:cNvSpPr txBox="1"/>
          <p:nvPr/>
        </p:nvSpPr>
        <p:spPr>
          <a:xfrm>
            <a:off x="2715085" y="1782395"/>
            <a:ext cx="4905731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 err="1">
                <a:solidFill>
                  <a:srgbClr val="C00000"/>
                </a:solidFill>
              </a:rPr>
              <a:t>Teranostika</a:t>
            </a:r>
            <a:endParaRPr lang="cs-CZ" sz="3200" b="1" dirty="0">
              <a:solidFill>
                <a:srgbClr val="C00000"/>
              </a:solidFill>
            </a:endParaRPr>
          </a:p>
          <a:p>
            <a:r>
              <a:rPr lang="cs-CZ" sz="3200" b="1" dirty="0">
                <a:solidFill>
                  <a:srgbClr val="C00000"/>
                </a:solidFill>
              </a:rPr>
              <a:t>Molekulární zobrazování</a:t>
            </a:r>
          </a:p>
          <a:p>
            <a:r>
              <a:rPr lang="cs-CZ" sz="3200" b="1" dirty="0">
                <a:solidFill>
                  <a:srgbClr val="C00000"/>
                </a:solidFill>
              </a:rPr>
              <a:t>Hybridní zobrazování</a:t>
            </a:r>
          </a:p>
          <a:p>
            <a:endParaRPr lang="cs-CZ" sz="1600" b="1" dirty="0">
              <a:solidFill>
                <a:srgbClr val="C00000"/>
              </a:solidFill>
            </a:endParaRPr>
          </a:p>
          <a:p>
            <a:r>
              <a:rPr lang="cs-CZ" sz="3200" dirty="0"/>
              <a:t>MR</a:t>
            </a:r>
          </a:p>
          <a:p>
            <a:r>
              <a:rPr lang="cs-CZ" sz="3200" dirty="0"/>
              <a:t>CT</a:t>
            </a:r>
          </a:p>
          <a:p>
            <a:r>
              <a:rPr lang="cs-CZ" sz="3200" dirty="0"/>
              <a:t>RTG</a:t>
            </a:r>
          </a:p>
        </p:txBody>
      </p:sp>
      <p:sp>
        <p:nvSpPr>
          <p:cNvPr id="7" name="Šipka: nahoru 6">
            <a:extLst>
              <a:ext uri="{FF2B5EF4-FFF2-40B4-BE49-F238E27FC236}">
                <a16:creationId xmlns:a16="http://schemas.microsoft.com/office/drawing/2014/main" id="{4A074513-DD80-9C32-0A0B-1CDAFED30DA7}"/>
              </a:ext>
            </a:extLst>
          </p:cNvPr>
          <p:cNvSpPr/>
          <p:nvPr/>
        </p:nvSpPr>
        <p:spPr>
          <a:xfrm>
            <a:off x="8488908" y="1782396"/>
            <a:ext cx="504967" cy="3293208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07935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9044E29B-A522-48B0-325C-02737778CEE1}"/>
              </a:ext>
            </a:extLst>
          </p:cNvPr>
          <p:cNvSpPr txBox="1"/>
          <p:nvPr/>
        </p:nvSpPr>
        <p:spPr>
          <a:xfrm>
            <a:off x="1220337" y="1166842"/>
            <a:ext cx="975132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R</a:t>
            </a:r>
            <a:r>
              <a:rPr lang="en-US" sz="3200" dirty="0" err="1"/>
              <a:t>adiopharmaceutical</a:t>
            </a:r>
            <a:r>
              <a:rPr lang="en-US" sz="3200" dirty="0"/>
              <a:t> design, synthesis, and </a:t>
            </a:r>
          </a:p>
          <a:p>
            <a:r>
              <a:rPr lang="cs-CZ" sz="3200" dirty="0"/>
              <a:t>	</a:t>
            </a:r>
            <a:r>
              <a:rPr lang="en-US" sz="3200" dirty="0"/>
              <a:t>application, including the development of </a:t>
            </a:r>
            <a:r>
              <a:rPr lang="cs-CZ" sz="3200" b="1" dirty="0"/>
              <a:t>	</a:t>
            </a:r>
            <a:r>
              <a:rPr lang="en-US" sz="3200" b="1" dirty="0">
                <a:solidFill>
                  <a:srgbClr val="C00000"/>
                </a:solidFill>
              </a:rPr>
              <a:t>novel isotopes</a:t>
            </a:r>
            <a:r>
              <a:rPr lang="cs-CZ" sz="3200" b="1" dirty="0">
                <a:solidFill>
                  <a:srgbClr val="C00000"/>
                </a:solidFill>
              </a:rPr>
              <a:t>,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C00000"/>
                </a:solidFill>
              </a:rPr>
              <a:t>peptides, antibodies. </a:t>
            </a:r>
            <a:endParaRPr lang="cs-CZ" sz="3200" b="1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C00000"/>
                </a:solidFill>
              </a:rPr>
              <a:t>Theranostics</a:t>
            </a:r>
            <a:r>
              <a:rPr lang="en-US" sz="3200" b="1" dirty="0">
                <a:solidFill>
                  <a:srgbClr val="C00000"/>
                </a:solidFill>
              </a:rPr>
              <a:t>, immuno-PET, and alpha-particle </a:t>
            </a:r>
          </a:p>
          <a:p>
            <a:r>
              <a:rPr lang="cs-CZ" sz="3200" b="1" dirty="0"/>
              <a:t>	</a:t>
            </a:r>
            <a:r>
              <a:rPr lang="cs-CZ" sz="3200" dirty="0"/>
              <a:t>New</a:t>
            </a:r>
            <a:r>
              <a:rPr lang="en-US" sz="3200" dirty="0"/>
              <a:t> applications in </a:t>
            </a:r>
            <a:endParaRPr lang="cs-CZ" sz="3200" dirty="0"/>
          </a:p>
          <a:p>
            <a:r>
              <a:rPr lang="cs-CZ" sz="3200" b="1" dirty="0">
                <a:solidFill>
                  <a:srgbClr val="C00000"/>
                </a:solidFill>
              </a:rPr>
              <a:t>	</a:t>
            </a:r>
            <a:r>
              <a:rPr lang="en-US" sz="3200" b="1" dirty="0">
                <a:solidFill>
                  <a:srgbClr val="C00000"/>
                </a:solidFill>
              </a:rPr>
              <a:t>neurology, cardiology, </a:t>
            </a:r>
            <a:r>
              <a:rPr lang="cs-CZ" sz="3200" b="1" dirty="0">
                <a:solidFill>
                  <a:srgbClr val="C00000"/>
                </a:solidFill>
              </a:rPr>
              <a:t>	</a:t>
            </a:r>
            <a:r>
              <a:rPr lang="en-US" sz="3200" b="1" dirty="0">
                <a:solidFill>
                  <a:srgbClr val="C00000"/>
                </a:solidFill>
              </a:rPr>
              <a:t>infectious diseases. </a:t>
            </a:r>
            <a:endParaRPr lang="cs-CZ" sz="3200" b="1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rgbClr val="C00000"/>
                </a:solidFill>
              </a:rPr>
              <a:t>S</a:t>
            </a:r>
            <a:r>
              <a:rPr lang="en-US" sz="3200" b="1" dirty="0" err="1">
                <a:solidFill>
                  <a:srgbClr val="C00000"/>
                </a:solidFill>
              </a:rPr>
              <a:t>tandardiz</a:t>
            </a:r>
            <a:r>
              <a:rPr lang="cs-CZ" sz="3200" b="1" dirty="0" err="1">
                <a:solidFill>
                  <a:srgbClr val="C00000"/>
                </a:solidFill>
              </a:rPr>
              <a:t>ation</a:t>
            </a:r>
            <a:r>
              <a:rPr lang="cs-CZ" sz="3200" b="1" dirty="0">
                <a:solidFill>
                  <a:srgbClr val="C00000"/>
                </a:solidFill>
              </a:rPr>
              <a:t> </a:t>
            </a:r>
            <a:r>
              <a:rPr lang="cs-CZ" sz="3200" dirty="0" err="1"/>
              <a:t>of</a:t>
            </a:r>
            <a:r>
              <a:rPr lang="cs-CZ" sz="3200" dirty="0"/>
              <a:t> </a:t>
            </a:r>
            <a:r>
              <a:rPr lang="en-US" sz="3200" dirty="0"/>
              <a:t>manufacturing processes, </a:t>
            </a:r>
            <a:r>
              <a:rPr lang="cs-CZ" sz="3200" dirty="0"/>
              <a:t>	</a:t>
            </a:r>
            <a:r>
              <a:rPr lang="en-US" sz="3200" dirty="0"/>
              <a:t>improved regulatory frameworks, </a:t>
            </a:r>
            <a:endParaRPr lang="cs-CZ" sz="3200" dirty="0"/>
          </a:p>
          <a:p>
            <a:r>
              <a:rPr lang="cs-CZ" sz="3200" dirty="0"/>
              <a:t>	</a:t>
            </a:r>
            <a:r>
              <a:rPr lang="en-US" sz="3200" dirty="0"/>
              <a:t>enhanced radiation safety</a:t>
            </a:r>
            <a:endParaRPr lang="cs-CZ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368B2BE4-5026-E47C-0EE1-8821176C6AD6}"/>
              </a:ext>
            </a:extLst>
          </p:cNvPr>
          <p:cNvSpPr txBox="1"/>
          <p:nvPr/>
        </p:nvSpPr>
        <p:spPr>
          <a:xfrm>
            <a:off x="2142698" y="151179"/>
            <a:ext cx="7906603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Types of Radiopharmaceuticals:</a:t>
            </a:r>
            <a:endParaRPr lang="cs-CZ" sz="2800" b="1" dirty="0"/>
          </a:p>
          <a:p>
            <a:endParaRPr lang="en-US" sz="1400" dirty="0"/>
          </a:p>
          <a:p>
            <a:r>
              <a:rPr lang="en-US" sz="2800" dirty="0"/>
              <a:t>1. </a:t>
            </a:r>
            <a:r>
              <a:rPr lang="en-US" sz="2800" b="1" dirty="0">
                <a:solidFill>
                  <a:srgbClr val="C00000"/>
                </a:solidFill>
              </a:rPr>
              <a:t>Diagnostic radiopharmaceuticals:</a:t>
            </a:r>
          </a:p>
          <a:p>
            <a:r>
              <a:rPr lang="cs-CZ" sz="2800" dirty="0"/>
              <a:t>R</a:t>
            </a:r>
            <a:r>
              <a:rPr lang="en-US" sz="2800" dirty="0" err="1"/>
              <a:t>adioactive</a:t>
            </a:r>
            <a:r>
              <a:rPr lang="en-US" sz="2800" dirty="0"/>
              <a:t> isotopes</a:t>
            </a:r>
            <a:r>
              <a:rPr lang="cs-CZ" sz="2800" dirty="0"/>
              <a:t> </a:t>
            </a:r>
          </a:p>
          <a:p>
            <a:r>
              <a:rPr lang="cs-CZ" sz="2800" dirty="0"/>
              <a:t>–</a:t>
            </a:r>
            <a:r>
              <a:rPr lang="en-US" sz="2800" dirty="0"/>
              <a:t> </a:t>
            </a:r>
            <a:r>
              <a:rPr lang="cs-CZ" sz="2800" dirty="0"/>
              <a:t>p</a:t>
            </a:r>
            <a:r>
              <a:rPr lang="en-US" sz="2800" dirty="0" err="1"/>
              <a:t>ositrons</a:t>
            </a:r>
            <a:r>
              <a:rPr lang="cs-CZ" sz="2800" dirty="0"/>
              <a:t> </a:t>
            </a:r>
            <a:r>
              <a:rPr lang="en-US" sz="2800" dirty="0"/>
              <a:t> or gamma rays</a:t>
            </a:r>
            <a:r>
              <a:rPr lang="cs-CZ" sz="2800" dirty="0"/>
              <a:t> + </a:t>
            </a:r>
            <a:r>
              <a:rPr lang="cs-CZ" sz="2800" dirty="0" err="1"/>
              <a:t>active</a:t>
            </a:r>
            <a:r>
              <a:rPr lang="cs-CZ" sz="2800" dirty="0"/>
              <a:t> substance </a:t>
            </a:r>
          </a:p>
          <a:p>
            <a:r>
              <a:rPr lang="cs-CZ" sz="2800" dirty="0"/>
              <a:t>– SPECT, PET.</a:t>
            </a:r>
          </a:p>
          <a:p>
            <a:r>
              <a:rPr lang="en-US" sz="2800" dirty="0"/>
              <a:t>2. </a:t>
            </a:r>
            <a:r>
              <a:rPr lang="en-US" sz="2800" b="1" dirty="0">
                <a:solidFill>
                  <a:srgbClr val="C00000"/>
                </a:solidFill>
              </a:rPr>
              <a:t>Therapeutic radiopharmaceuticals: </a:t>
            </a:r>
          </a:p>
          <a:p>
            <a:r>
              <a:rPr lang="cs-CZ" sz="2800" dirty="0"/>
              <a:t>R</a:t>
            </a:r>
            <a:r>
              <a:rPr lang="en-US" sz="2800" dirty="0" err="1"/>
              <a:t>adioactive</a:t>
            </a:r>
            <a:r>
              <a:rPr lang="en-US" sz="2800" dirty="0"/>
              <a:t> isotopes</a:t>
            </a:r>
            <a:r>
              <a:rPr lang="cs-CZ" sz="2800" dirty="0"/>
              <a:t> </a:t>
            </a:r>
          </a:p>
          <a:p>
            <a:r>
              <a:rPr lang="cs-CZ" sz="2800" dirty="0"/>
              <a:t>–</a:t>
            </a:r>
            <a:r>
              <a:rPr lang="en-US" sz="2800" dirty="0"/>
              <a:t> </a:t>
            </a:r>
            <a:r>
              <a:rPr lang="cs-CZ" sz="2800" dirty="0"/>
              <a:t>beta, alfa + </a:t>
            </a:r>
            <a:r>
              <a:rPr lang="cs-CZ" sz="2800" dirty="0" err="1"/>
              <a:t>active</a:t>
            </a:r>
            <a:r>
              <a:rPr lang="cs-CZ" sz="2800" dirty="0"/>
              <a:t> substance </a:t>
            </a:r>
          </a:p>
          <a:p>
            <a:r>
              <a:rPr lang="cs-CZ" sz="2800" dirty="0"/>
              <a:t>–</a:t>
            </a:r>
            <a:r>
              <a:rPr lang="en-US" sz="2800" dirty="0"/>
              <a:t> kills cancer cells.</a:t>
            </a:r>
          </a:p>
          <a:p>
            <a:r>
              <a:rPr lang="en-US" sz="2800" dirty="0"/>
              <a:t>3. </a:t>
            </a:r>
            <a:r>
              <a:rPr lang="en-US" sz="2800" b="1" dirty="0">
                <a:solidFill>
                  <a:srgbClr val="C00000"/>
                </a:solidFill>
              </a:rPr>
              <a:t>Research radiopharmaceuticals: </a:t>
            </a:r>
            <a:endParaRPr lang="cs-CZ" sz="2800" b="1" dirty="0">
              <a:solidFill>
                <a:srgbClr val="C00000"/>
              </a:solidFill>
            </a:endParaRPr>
          </a:p>
          <a:p>
            <a:r>
              <a:rPr lang="cs-CZ" sz="2800" dirty="0"/>
              <a:t>R</a:t>
            </a:r>
            <a:r>
              <a:rPr lang="en-US" sz="2800" dirty="0" err="1"/>
              <a:t>adioactive</a:t>
            </a:r>
            <a:r>
              <a:rPr lang="en-US" sz="2800" dirty="0"/>
              <a:t> isotopes</a:t>
            </a:r>
            <a:r>
              <a:rPr lang="cs-CZ" sz="2800" dirty="0"/>
              <a:t> </a:t>
            </a:r>
          </a:p>
          <a:p>
            <a:r>
              <a:rPr lang="cs-CZ" sz="2800" dirty="0"/>
              <a:t>–</a:t>
            </a:r>
            <a:r>
              <a:rPr lang="en-US" sz="2800" dirty="0"/>
              <a:t> used in research </a:t>
            </a:r>
            <a:endParaRPr lang="cs-CZ" sz="2800" dirty="0"/>
          </a:p>
          <a:p>
            <a:r>
              <a:rPr lang="cs-CZ" sz="2800" dirty="0"/>
              <a:t>–</a:t>
            </a:r>
            <a:r>
              <a:rPr lang="en-US" sz="2800" dirty="0"/>
              <a:t> create new diagnostic or therapeutic agents </a:t>
            </a:r>
            <a:endParaRPr lang="cs-CZ" sz="2800" dirty="0"/>
          </a:p>
          <a:p>
            <a:r>
              <a:rPr lang="cs-CZ" sz="2800" dirty="0"/>
              <a:t>–</a:t>
            </a:r>
            <a:r>
              <a:rPr lang="en-US" sz="2800" dirty="0"/>
              <a:t> examine the behavior of cells, tissues, organs. </a:t>
            </a:r>
            <a:endParaRPr lang="cs-CZ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7F1BC-5528-F51E-684B-CC9489A5E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75EC19D-9637-F86B-EDB6-82D3D714E729}"/>
              </a:ext>
            </a:extLst>
          </p:cNvPr>
          <p:cNvSpPr txBox="1"/>
          <p:nvPr/>
        </p:nvSpPr>
        <p:spPr>
          <a:xfrm>
            <a:off x="4508453" y="2767280"/>
            <a:ext cx="317509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4000" b="1" dirty="0">
                <a:solidFill>
                  <a:srgbClr val="C00000"/>
                </a:solidFill>
                <a:latin typeface="Arial" panose="020B0604020202020204" pitchFamily="34" charset="0"/>
              </a:rPr>
              <a:t>„</a:t>
            </a:r>
            <a:r>
              <a:rPr lang="cs-CZ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IN HOUSE“ příprava RF</a:t>
            </a:r>
            <a:endParaRPr lang="cs-CZ" sz="4000" b="0" i="0" dirty="0"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332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D0D85-4589-559F-AED3-921DEBB09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484B504B-F4D6-B514-B1A4-ADBD7E4EF572}"/>
              </a:ext>
            </a:extLst>
          </p:cNvPr>
          <p:cNvSpPr txBox="1"/>
          <p:nvPr/>
        </p:nvSpPr>
        <p:spPr>
          <a:xfrm>
            <a:off x="1357952" y="1536174"/>
            <a:ext cx="947609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/>
              <a:t>In-house příprava </a:t>
            </a:r>
          </a:p>
          <a:p>
            <a:endParaRPr lang="cs-CZ" sz="1600" b="1" dirty="0"/>
          </a:p>
          <a:p>
            <a:pPr marL="457200" indent="-457200">
              <a:buFontTx/>
              <a:buChar char="-"/>
            </a:pPr>
            <a:r>
              <a:rPr lang="cs-CZ" sz="3200" dirty="0"/>
              <a:t>dokáže významně urychlit vstup nových RF do klinické praxe v období mezi dokončením výzkumu a plnou komerční registrací</a:t>
            </a:r>
          </a:p>
          <a:p>
            <a:pPr marL="457200" indent="-457200">
              <a:buFontTx/>
              <a:buChar char="-"/>
            </a:pPr>
            <a:r>
              <a:rPr lang="cs-CZ" sz="3200" dirty="0"/>
              <a:t>v tomto mezidobí (než lék koupí a zaregistruje farmaceutická firma) totiž běží čas, který je nutné překlenout, aby se léčba dostala k pacientům</a:t>
            </a:r>
          </a:p>
        </p:txBody>
      </p:sp>
    </p:spTree>
    <p:extLst>
      <p:ext uri="{BB962C8B-B14F-4D97-AF65-F5344CB8AC3E}">
        <p14:creationId xmlns:p14="http://schemas.microsoft.com/office/powerpoint/2010/main" val="4832726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CF06A-5B9F-6431-5F44-77F34D92C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018A47E1-0804-E278-8CC7-BCE666B91221}"/>
              </a:ext>
            </a:extLst>
          </p:cNvPr>
          <p:cNvSpPr txBox="1"/>
          <p:nvPr/>
        </p:nvSpPr>
        <p:spPr>
          <a:xfrm>
            <a:off x="1357952" y="1536174"/>
            <a:ext cx="947609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/>
              <a:t>In-house příprava</a:t>
            </a:r>
          </a:p>
          <a:p>
            <a:endParaRPr lang="cs-CZ" sz="1600" dirty="0"/>
          </a:p>
          <a:p>
            <a:r>
              <a:rPr lang="cs-CZ" sz="3200" dirty="0"/>
              <a:t>Tři hlavní pilíře využití (v pořadí důležitosti):</a:t>
            </a:r>
          </a:p>
          <a:p>
            <a:pPr marL="514350" indent="-514350">
              <a:buAutoNum type="arabicPeriod"/>
            </a:pPr>
            <a:r>
              <a:rPr lang="cs-CZ" sz="3200" dirty="0"/>
              <a:t>Řešení časového „okna“ mezi základním  </a:t>
            </a:r>
          </a:p>
          <a:p>
            <a:r>
              <a:rPr lang="cs-CZ" sz="3200" dirty="0"/>
              <a:t>	výzkumem a plnou registrací.</a:t>
            </a:r>
          </a:p>
          <a:p>
            <a:r>
              <a:rPr lang="cs-CZ" sz="3200" dirty="0"/>
              <a:t>2.  Facilitace aplikovaného výzkumu a vývoje v ČR.</a:t>
            </a:r>
          </a:p>
          <a:p>
            <a:pPr marL="514350" indent="-514350">
              <a:buAutoNum type="arabicPeriod" startAt="3"/>
            </a:pPr>
            <a:r>
              <a:rPr lang="cs-CZ" sz="3200" dirty="0"/>
              <a:t>Nástroj pro řešení krátkodobé i dlouhodobé  </a:t>
            </a:r>
          </a:p>
          <a:p>
            <a:r>
              <a:rPr lang="cs-CZ" sz="3200" dirty="0"/>
              <a:t>	nedostupnosti registrovaných RF.</a:t>
            </a:r>
          </a:p>
        </p:txBody>
      </p:sp>
    </p:spTree>
    <p:extLst>
      <p:ext uri="{BB962C8B-B14F-4D97-AF65-F5344CB8AC3E}">
        <p14:creationId xmlns:p14="http://schemas.microsoft.com/office/powerpoint/2010/main" val="26153017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62173-49C1-FE60-2708-1E6E01AAE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14E19031-015B-D8E3-D207-DE9CA555825E}"/>
              </a:ext>
            </a:extLst>
          </p:cNvPr>
          <p:cNvSpPr txBox="1"/>
          <p:nvPr/>
        </p:nvSpPr>
        <p:spPr>
          <a:xfrm>
            <a:off x="1210102" y="1043731"/>
            <a:ext cx="10144836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/>
              <a:t>In-house příprava</a:t>
            </a:r>
          </a:p>
          <a:p>
            <a:endParaRPr lang="cs-CZ" sz="1600" dirty="0"/>
          </a:p>
          <a:p>
            <a:r>
              <a:rPr lang="cs-CZ" sz="3200" dirty="0"/>
              <a:t>Alternativa, nikoliv náhrada: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Cílem in-house přípravy není nahradit standardní proces registrace léčiv ani komerčně konkurovat. Když je přípravek oficiálně zaregistrován a dostupný na trhu, nemocnice jej standardně nakupují.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Neregistrované přípravky nesmí být upřednostňovány před registrovanými.</a:t>
            </a:r>
          </a:p>
        </p:txBody>
      </p:sp>
    </p:spTree>
    <p:extLst>
      <p:ext uri="{BB962C8B-B14F-4D97-AF65-F5344CB8AC3E}">
        <p14:creationId xmlns:p14="http://schemas.microsoft.com/office/powerpoint/2010/main" val="2071300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873E1-7427-A73C-C058-84F6EBC33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B86A785-0564-1670-255C-A1E560FC9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778" y="203603"/>
            <a:ext cx="6044444" cy="6450793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9E0A7EA-AAE4-2207-560A-D80D546806B7}"/>
              </a:ext>
            </a:extLst>
          </p:cNvPr>
          <p:cNvSpPr txBox="1"/>
          <p:nvPr/>
        </p:nvSpPr>
        <p:spPr>
          <a:xfrm>
            <a:off x="3575714" y="1815154"/>
            <a:ext cx="3603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C00000"/>
                </a:solidFill>
              </a:rPr>
              <a:t>TAKTO JSEM SI TO PŘEDSTAVOVAL</a:t>
            </a:r>
          </a:p>
        </p:txBody>
      </p:sp>
    </p:spTree>
    <p:extLst>
      <p:ext uri="{BB962C8B-B14F-4D97-AF65-F5344CB8AC3E}">
        <p14:creationId xmlns:p14="http://schemas.microsoft.com/office/powerpoint/2010/main" val="3325571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60EBE-2A5E-D842-C41F-E84ECDEBF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D32ADE37-C71D-F301-BF94-79134FF03B09}"/>
              </a:ext>
            </a:extLst>
          </p:cNvPr>
          <p:cNvSpPr txBox="1"/>
          <p:nvPr/>
        </p:nvSpPr>
        <p:spPr>
          <a:xfrm>
            <a:off x="1016758" y="1536174"/>
            <a:ext cx="1015848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/>
              <a:t>In-house příprava</a:t>
            </a:r>
          </a:p>
          <a:p>
            <a:endParaRPr lang="cs-CZ" sz="1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Může být řešením pro situace, kdy je nezájem firem o registraci, např. malých sérií.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Specifická radiofarmaka: U některých RF je a bude in-house příprava jedinou možností, např. kvůli velmi krátkému poločasu rozpadu, který neumožňuje centralizovanou komerční výrobu a transport.</a:t>
            </a:r>
          </a:p>
        </p:txBody>
      </p:sp>
    </p:spTree>
    <p:extLst>
      <p:ext uri="{BB962C8B-B14F-4D97-AF65-F5344CB8AC3E}">
        <p14:creationId xmlns:p14="http://schemas.microsoft.com/office/powerpoint/2010/main" val="14066674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71F7A-AAF7-767A-DC2E-6531F0492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4842A25-5E72-F4FF-1E0A-A98344A1F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645" y="1"/>
            <a:ext cx="955071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0562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951B2-54CB-F1F8-37AA-864DAF235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125EA859-440B-0CBA-8567-3378BAB9D72B}"/>
              </a:ext>
            </a:extLst>
          </p:cNvPr>
          <p:cNvSpPr txBox="1"/>
          <p:nvPr/>
        </p:nvSpPr>
        <p:spPr>
          <a:xfrm>
            <a:off x="1609299" y="2274838"/>
            <a:ext cx="897340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/>
              <a:t>Slovensko – podstata registrace</a:t>
            </a:r>
          </a:p>
          <a:p>
            <a:endParaRPr lang="cs-CZ" sz="1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U všech RF musí být registrován radioizotop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Biologicky účinná látka a linker musí splňovat kritéria správné výrobní praxe</a:t>
            </a:r>
          </a:p>
        </p:txBody>
      </p:sp>
    </p:spTree>
    <p:extLst>
      <p:ext uri="{BB962C8B-B14F-4D97-AF65-F5344CB8AC3E}">
        <p14:creationId xmlns:p14="http://schemas.microsoft.com/office/powerpoint/2010/main" val="16089342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395CC-655D-DE4B-F586-D6B141683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0ACE1362-28FE-8A2F-D55B-8816649AE15C}"/>
              </a:ext>
            </a:extLst>
          </p:cNvPr>
          <p:cNvSpPr txBox="1"/>
          <p:nvPr/>
        </p:nvSpPr>
        <p:spPr>
          <a:xfrm>
            <a:off x="2449489" y="1289953"/>
            <a:ext cx="7293022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/>
              <a:t>Poznámka na okraj</a:t>
            </a:r>
          </a:p>
          <a:p>
            <a:endParaRPr lang="cs-CZ" sz="1600" dirty="0"/>
          </a:p>
          <a:p>
            <a:r>
              <a:rPr lang="cs-CZ" sz="3200" dirty="0"/>
              <a:t>VŠ personál potřebuje taky nějaké „intelektuální vyžití“,</a:t>
            </a:r>
          </a:p>
          <a:p>
            <a:r>
              <a:rPr lang="cs-CZ" sz="3200" dirty="0"/>
              <a:t>jen málo jedinců preferuje stereotypní práci bez kreativity a divergence...</a:t>
            </a:r>
          </a:p>
          <a:p>
            <a:r>
              <a:rPr lang="cs-CZ" sz="3200" dirty="0"/>
              <a:t>S tím souvisí i personální situace oboru NM – a ze své podstaty by práce v NM mohla být velmi zajímavá…</a:t>
            </a:r>
          </a:p>
        </p:txBody>
      </p:sp>
    </p:spTree>
    <p:extLst>
      <p:ext uri="{BB962C8B-B14F-4D97-AF65-F5344CB8AC3E}">
        <p14:creationId xmlns:p14="http://schemas.microsoft.com/office/powerpoint/2010/main" val="10935422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10C86-9049-CD5A-6D01-D000093AF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665C5D7-F405-C58F-B620-00C60C88EA63}"/>
              </a:ext>
            </a:extLst>
          </p:cNvPr>
          <p:cNvSpPr txBox="1"/>
          <p:nvPr/>
        </p:nvSpPr>
        <p:spPr>
          <a:xfrm>
            <a:off x="3894447" y="2721114"/>
            <a:ext cx="39803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SWOT analýza</a:t>
            </a:r>
            <a:endParaRPr lang="cs-CZ" sz="4000" b="0" i="0" dirty="0"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813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8BD03-43B6-3832-66A1-3598285C4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071CACA-71D0-E388-AE24-14AA336D6FAA}"/>
              </a:ext>
            </a:extLst>
          </p:cNvPr>
          <p:cNvSpPr txBox="1"/>
          <p:nvPr/>
        </p:nvSpPr>
        <p:spPr>
          <a:xfrm>
            <a:off x="3061932" y="1413063"/>
            <a:ext cx="6068136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SWOT analýza</a:t>
            </a:r>
            <a:endParaRPr lang="cs-CZ" sz="32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endParaRPr lang="cs-CZ" sz="1600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cs-CZ" sz="3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Silné stránky</a:t>
            </a:r>
          </a:p>
          <a:p>
            <a:endParaRPr lang="cs-CZ" sz="1600" b="1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České mozky a vynalézavost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Výrobní kapacity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Rozvinutá NM infrastruktura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Schopnost improvizace</a:t>
            </a:r>
            <a:endParaRPr lang="cs-CZ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Tradice</a:t>
            </a:r>
          </a:p>
        </p:txBody>
      </p:sp>
    </p:spTree>
    <p:extLst>
      <p:ext uri="{BB962C8B-B14F-4D97-AF65-F5344CB8AC3E}">
        <p14:creationId xmlns:p14="http://schemas.microsoft.com/office/powerpoint/2010/main" val="13762051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43055-6C98-FA2C-1C0D-5F423D281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1D0703A-C900-0ECC-9496-221704E5E2EE}"/>
              </a:ext>
            </a:extLst>
          </p:cNvPr>
          <p:cNvSpPr txBox="1"/>
          <p:nvPr/>
        </p:nvSpPr>
        <p:spPr>
          <a:xfrm>
            <a:off x="3621348" y="1413063"/>
            <a:ext cx="494930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SWOT analýza</a:t>
            </a:r>
            <a:endParaRPr lang="cs-CZ" sz="32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endParaRPr lang="cs-CZ" sz="1600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cs-CZ" sz="3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Slabé stránky</a:t>
            </a:r>
          </a:p>
          <a:p>
            <a:endParaRPr lang="cs-CZ" sz="1600" b="1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Legislativa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Roztříštěnost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Nesmyslná konkurence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Nespolupráce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Závist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4845242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87844-F2F2-9A48-50B4-B9104A9E5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457962F-B95F-FC37-A028-722654C134C7}"/>
              </a:ext>
            </a:extLst>
          </p:cNvPr>
          <p:cNvSpPr txBox="1"/>
          <p:nvPr/>
        </p:nvSpPr>
        <p:spPr>
          <a:xfrm>
            <a:off x="3225563" y="1413063"/>
            <a:ext cx="574087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SWOT analýza</a:t>
            </a:r>
            <a:endParaRPr lang="cs-CZ" sz="32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endParaRPr lang="cs-CZ" sz="1600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cs-CZ" sz="3200" b="1" dirty="0">
                <a:solidFill>
                  <a:srgbClr val="202122"/>
                </a:solidFill>
                <a:latin typeface="Arial" panose="020B0604020202020204" pitchFamily="34" charset="0"/>
              </a:rPr>
              <a:t>Příležitosti</a:t>
            </a:r>
          </a:p>
          <a:p>
            <a:endParaRPr lang="cs-CZ" sz="1600" b="1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Rozvoj RF globálně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Medicinská užitečnost RF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Perspektiva využití RF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Personalizovaná medicína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Teranostika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2851244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34FA2-167A-14B3-D614-70A9C14F0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2CC6C0A-3962-D14B-79D1-D9857DD7E0E9}"/>
              </a:ext>
            </a:extLst>
          </p:cNvPr>
          <p:cNvSpPr txBox="1"/>
          <p:nvPr/>
        </p:nvSpPr>
        <p:spPr>
          <a:xfrm>
            <a:off x="3744107" y="920621"/>
            <a:ext cx="470378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SWOT analýza</a:t>
            </a:r>
            <a:endParaRPr lang="cs-CZ" sz="32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endParaRPr lang="cs-CZ" sz="1600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cs-CZ" sz="3200" b="1" dirty="0">
                <a:solidFill>
                  <a:srgbClr val="202122"/>
                </a:solidFill>
                <a:latin typeface="Arial" panose="020B0604020202020204" pitchFamily="34" charset="0"/>
              </a:rPr>
              <a:t>Hrozby</a:t>
            </a:r>
          </a:p>
          <a:p>
            <a:endParaRPr lang="cs-CZ" sz="1600" b="1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Politika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Ekonomika - cena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Konkurence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Jiná farmaka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Logistika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Nedostatek personálu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02122"/>
                </a:solidFill>
                <a:latin typeface="Arial" panose="020B0604020202020204" pitchFamily="34" charset="0"/>
              </a:rPr>
              <a:t>Motivace </a:t>
            </a:r>
          </a:p>
        </p:txBody>
      </p:sp>
    </p:spTree>
    <p:extLst>
      <p:ext uri="{BB962C8B-B14F-4D97-AF65-F5344CB8AC3E}">
        <p14:creationId xmlns:p14="http://schemas.microsoft.com/office/powerpoint/2010/main" val="42133293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38859-0070-38E1-FE38-9AA4164F0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A048DC88-47C0-5F23-D820-3A0FB6BCC221}"/>
              </a:ext>
            </a:extLst>
          </p:cNvPr>
          <p:cNvSpPr txBox="1"/>
          <p:nvPr/>
        </p:nvSpPr>
        <p:spPr>
          <a:xfrm>
            <a:off x="2264391" y="1166842"/>
            <a:ext cx="766321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C00000"/>
                </a:solidFill>
              </a:rPr>
              <a:t>CÍL</a:t>
            </a:r>
          </a:p>
          <a:p>
            <a:endParaRPr lang="cs-CZ" sz="1600" dirty="0"/>
          </a:p>
          <a:p>
            <a:r>
              <a:rPr lang="cs-CZ" sz="3200" dirty="0"/>
              <a:t>Vytvořit prostředí, ve kterém bude možné vyvíjet i realizovat nová radiofarmaka</a:t>
            </a:r>
          </a:p>
          <a:p>
            <a:endParaRPr lang="cs-CZ" sz="1600" dirty="0"/>
          </a:p>
          <a:p>
            <a:r>
              <a:rPr lang="cs-CZ" sz="3200" dirty="0"/>
              <a:t>Motivace</a:t>
            </a:r>
          </a:p>
          <a:p>
            <a:r>
              <a:rPr lang="cs-CZ" sz="3200" dirty="0"/>
              <a:t>Dotace</a:t>
            </a:r>
          </a:p>
          <a:p>
            <a:r>
              <a:rPr lang="cs-CZ" sz="3200" dirty="0"/>
              <a:t>Granty</a:t>
            </a:r>
          </a:p>
          <a:p>
            <a:r>
              <a:rPr lang="cs-CZ" sz="3200" dirty="0"/>
              <a:t>Multidisciplinární týmy</a:t>
            </a:r>
          </a:p>
          <a:p>
            <a:r>
              <a:rPr lang="cs-CZ" sz="3200" dirty="0"/>
              <a:t>PR – informace </a:t>
            </a:r>
          </a:p>
        </p:txBody>
      </p:sp>
    </p:spTree>
    <p:extLst>
      <p:ext uri="{BB962C8B-B14F-4D97-AF65-F5344CB8AC3E}">
        <p14:creationId xmlns:p14="http://schemas.microsoft.com/office/powerpoint/2010/main" val="1270487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26C2AEE-544C-B569-5971-23537D099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97" y="203603"/>
            <a:ext cx="11949206" cy="6450793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971636C-0334-7405-FD4F-3950DB1AF806}"/>
              </a:ext>
            </a:extLst>
          </p:cNvPr>
          <p:cNvSpPr txBox="1"/>
          <p:nvPr/>
        </p:nvSpPr>
        <p:spPr>
          <a:xfrm>
            <a:off x="4285399" y="1869745"/>
            <a:ext cx="23474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C00000"/>
                </a:solidFill>
              </a:rPr>
              <a:t>A TAKTO TO DOPADLO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8FFAF-07CC-0ADC-4907-47A5B8470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443064E-5A87-5B08-6A6D-9DDDD62F4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" y="202312"/>
            <a:ext cx="11950700" cy="6453377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E186CC2F-A971-B05B-0869-DB0FEF1F12A0}"/>
              </a:ext>
            </a:extLst>
          </p:cNvPr>
          <p:cNvSpPr txBox="1"/>
          <p:nvPr/>
        </p:nvSpPr>
        <p:spPr>
          <a:xfrm>
            <a:off x="3125186" y="1842449"/>
            <a:ext cx="59416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C00000"/>
                </a:solidFill>
              </a:rPr>
              <a:t>TOTO NÁS ČEKÁ</a:t>
            </a:r>
          </a:p>
          <a:p>
            <a:r>
              <a:rPr lang="cs-CZ" sz="2800" b="1" dirty="0">
                <a:solidFill>
                  <a:srgbClr val="C00000"/>
                </a:solidFill>
              </a:rPr>
              <a:t>MĚLI BYCHOM BÝT PŘIPRAVENI!</a:t>
            </a:r>
          </a:p>
        </p:txBody>
      </p:sp>
      <p:sp>
        <p:nvSpPr>
          <p:cNvPr id="8" name="Šipka: doprava 7">
            <a:extLst>
              <a:ext uri="{FF2B5EF4-FFF2-40B4-BE49-F238E27FC236}">
                <a16:creationId xmlns:a16="http://schemas.microsoft.com/office/drawing/2014/main" id="{1D9AA6BB-3B30-F20A-A9D6-DDD14BE2800A}"/>
              </a:ext>
            </a:extLst>
          </p:cNvPr>
          <p:cNvSpPr/>
          <p:nvPr/>
        </p:nvSpPr>
        <p:spPr>
          <a:xfrm>
            <a:off x="9662615" y="2429301"/>
            <a:ext cx="1078173" cy="68239"/>
          </a:xfrm>
          <a:prstGeom prst="rightArrow">
            <a:avLst/>
          </a:prstGeom>
          <a:solidFill>
            <a:srgbClr val="C00000"/>
          </a:solidFill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88905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844A4-EA39-77CE-7F31-B28931EE5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39AD2E5-AA0D-39DA-0521-26975D136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3645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A8FB2BE-B61C-ADE8-9066-58087A8E23A5}"/>
              </a:ext>
            </a:extLst>
          </p:cNvPr>
          <p:cNvSpPr txBox="1"/>
          <p:nvPr/>
        </p:nvSpPr>
        <p:spPr>
          <a:xfrm>
            <a:off x="6946709" y="1863257"/>
            <a:ext cx="47084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/>
              <a:t>Johannes Vilhelm Jensen </a:t>
            </a:r>
            <a:r>
              <a:rPr lang="cs-CZ" sz="2800" dirty="0" err="1"/>
              <a:t>Dansky</a:t>
            </a:r>
            <a:r>
              <a:rPr lang="cs-CZ" sz="2800" dirty="0"/>
              <a:t> spisovatel </a:t>
            </a:r>
          </a:p>
          <a:p>
            <a:r>
              <a:rPr lang="cs-CZ" sz="2800" dirty="0" err="1"/>
              <a:t>January</a:t>
            </a:r>
            <a:r>
              <a:rPr lang="cs-CZ" sz="2800" dirty="0"/>
              <a:t> 1873 </a:t>
            </a:r>
          </a:p>
          <a:p>
            <a:r>
              <a:rPr lang="cs-CZ" sz="2800" dirty="0"/>
              <a:t>– </a:t>
            </a:r>
            <a:r>
              <a:rPr lang="cs-CZ" sz="2800" dirty="0" err="1"/>
              <a:t>November</a:t>
            </a:r>
            <a:r>
              <a:rPr lang="cs-CZ" sz="2800" dirty="0"/>
              <a:t> 1950</a:t>
            </a:r>
          </a:p>
          <a:p>
            <a:r>
              <a:rPr lang="cs-CZ" sz="2800" dirty="0"/>
              <a:t>Nobelova cena za literaturu 1941</a:t>
            </a:r>
          </a:p>
        </p:txBody>
      </p:sp>
    </p:spTree>
    <p:extLst>
      <p:ext uri="{BB962C8B-B14F-4D97-AF65-F5344CB8AC3E}">
        <p14:creationId xmlns:p14="http://schemas.microsoft.com/office/powerpoint/2010/main" val="3637393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42DF4-FFD9-D322-E412-A1BB8B998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25D034AA-D6A3-4FCF-7029-F414C4C63760}"/>
              </a:ext>
            </a:extLst>
          </p:cNvPr>
          <p:cNvSpPr txBox="1"/>
          <p:nvPr/>
        </p:nvSpPr>
        <p:spPr>
          <a:xfrm>
            <a:off x="2459440" y="2828835"/>
            <a:ext cx="72731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600" b="1" dirty="0">
                <a:solidFill>
                  <a:srgbClr val="C00000"/>
                </a:solidFill>
              </a:rPr>
              <a:t>„ a lidé nevěděli, že hranice jsou jenom v nich…“</a:t>
            </a:r>
          </a:p>
        </p:txBody>
      </p:sp>
    </p:spTree>
    <p:extLst>
      <p:ext uri="{BB962C8B-B14F-4D97-AF65-F5344CB8AC3E}">
        <p14:creationId xmlns:p14="http://schemas.microsoft.com/office/powerpoint/2010/main" val="34809645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led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20" y="141620"/>
            <a:ext cx="11504360" cy="6574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8B934-0154-1A6C-9982-3CD854657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97F4B98B-33B2-7DEE-A706-DE7AEB888361}"/>
              </a:ext>
            </a:extLst>
          </p:cNvPr>
          <p:cNvSpPr txBox="1"/>
          <p:nvPr/>
        </p:nvSpPr>
        <p:spPr>
          <a:xfrm>
            <a:off x="1553072" y="674400"/>
            <a:ext cx="9085855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C00000"/>
                </a:solidFill>
              </a:rPr>
              <a:t>MINULOST</a:t>
            </a:r>
          </a:p>
          <a:p>
            <a:endParaRPr lang="cs-CZ" sz="1600" b="1" dirty="0"/>
          </a:p>
          <a:p>
            <a:r>
              <a:rPr lang="cs-CZ" sz="3200" dirty="0"/>
              <a:t>Státní radiologický ústav – 1919 - 1959</a:t>
            </a:r>
          </a:p>
          <a:p>
            <a:r>
              <a:rPr lang="cs-CZ" sz="3200" b="1" dirty="0"/>
              <a:t>ÚVVVR</a:t>
            </a:r>
            <a:r>
              <a:rPr lang="cs-CZ" sz="3200" dirty="0"/>
              <a:t> </a:t>
            </a:r>
          </a:p>
          <a:p>
            <a:r>
              <a:rPr lang="cs-CZ" sz="3200" dirty="0"/>
              <a:t>- Ústav pro výzkum, výrobu a využití radioizotopů</a:t>
            </a:r>
          </a:p>
          <a:p>
            <a:r>
              <a:rPr lang="cs-CZ" sz="3200" dirty="0"/>
              <a:t>ÚJV</a:t>
            </a:r>
          </a:p>
          <a:p>
            <a:r>
              <a:rPr lang="cs-CZ" sz="3200" dirty="0"/>
              <a:t>ÚJF</a:t>
            </a:r>
          </a:p>
          <a:p>
            <a:endParaRPr lang="cs-CZ" sz="1600" dirty="0"/>
          </a:p>
          <a:p>
            <a:r>
              <a:rPr lang="cs-CZ" sz="3200" b="1" dirty="0"/>
              <a:t>Klinická NM</a:t>
            </a:r>
            <a:r>
              <a:rPr lang="cs-CZ" sz="3200" dirty="0"/>
              <a:t>:</a:t>
            </a:r>
          </a:p>
          <a:p>
            <a:r>
              <a:rPr lang="cs-CZ" sz="3200" dirty="0"/>
              <a:t>V období po 2. světové válce jsme patřili ke světové špičce v oblasti NM </a:t>
            </a:r>
          </a:p>
          <a:p>
            <a:r>
              <a:rPr lang="cs-CZ" sz="3200" dirty="0"/>
              <a:t>(4. místo v počtu scintigrafií!)</a:t>
            </a:r>
          </a:p>
        </p:txBody>
      </p:sp>
    </p:spTree>
    <p:extLst>
      <p:ext uri="{BB962C8B-B14F-4D97-AF65-F5344CB8AC3E}">
        <p14:creationId xmlns:p14="http://schemas.microsoft.com/office/powerpoint/2010/main" val="2245691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FF6C3-E0A1-3A95-9053-09BD52CDA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770B51F-B774-841D-7FC6-81E6EDC66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42" y="546051"/>
            <a:ext cx="5731919" cy="573191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7194D1D-F5F5-BA3E-CC88-D81632B5577E}"/>
              </a:ext>
            </a:extLst>
          </p:cNvPr>
          <p:cNvSpPr txBox="1"/>
          <p:nvPr/>
        </p:nvSpPr>
        <p:spPr>
          <a:xfrm>
            <a:off x="7081908" y="2090172"/>
            <a:ext cx="458565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C00000"/>
                </a:solidFill>
              </a:rPr>
              <a:t>Pacák J</a:t>
            </a:r>
            <a:r>
              <a:rPr lang="cs-CZ" sz="2800" dirty="0"/>
              <a:t>, </a:t>
            </a:r>
            <a:r>
              <a:rPr lang="cs-CZ" sz="2800" dirty="0" err="1"/>
              <a:t>Točík</a:t>
            </a:r>
            <a:r>
              <a:rPr lang="cs-CZ" sz="2800" dirty="0"/>
              <a:t> Z, Černý M </a:t>
            </a:r>
          </a:p>
          <a:p>
            <a:endParaRPr lang="cs-CZ" sz="1400" dirty="0"/>
          </a:p>
          <a:p>
            <a:r>
              <a:rPr lang="cs-CZ" sz="2800" dirty="0">
                <a:solidFill>
                  <a:schemeClr val="accent1"/>
                </a:solidFill>
              </a:rPr>
              <a:t>"</a:t>
            </a:r>
            <a:r>
              <a:rPr lang="cs-CZ" sz="2800" dirty="0" err="1">
                <a:solidFill>
                  <a:schemeClr val="accent1"/>
                </a:solidFill>
              </a:rPr>
              <a:t>Synthesis</a:t>
            </a:r>
            <a:r>
              <a:rPr lang="cs-CZ" sz="2800" dirty="0">
                <a:solidFill>
                  <a:schemeClr val="accent1"/>
                </a:solidFill>
              </a:rPr>
              <a:t> </a:t>
            </a:r>
            <a:r>
              <a:rPr lang="cs-CZ" sz="2800" dirty="0" err="1">
                <a:solidFill>
                  <a:schemeClr val="accent1"/>
                </a:solidFill>
              </a:rPr>
              <a:t>of</a:t>
            </a:r>
            <a:r>
              <a:rPr lang="cs-CZ" sz="2800" dirty="0">
                <a:solidFill>
                  <a:schemeClr val="accent1"/>
                </a:solidFill>
              </a:rPr>
              <a:t> 2-Deoxy-2-fluoro-D-glucose".</a:t>
            </a:r>
          </a:p>
          <a:p>
            <a:endParaRPr lang="cs-CZ" sz="1400" dirty="0"/>
          </a:p>
          <a:p>
            <a:r>
              <a:rPr lang="cs-CZ" sz="2800" dirty="0" err="1"/>
              <a:t>Chemical</a:t>
            </a:r>
            <a:r>
              <a:rPr lang="cs-CZ" sz="2800" dirty="0"/>
              <a:t> Communications. 1969 (2): 77. </a:t>
            </a:r>
          </a:p>
        </p:txBody>
      </p:sp>
    </p:spTree>
    <p:extLst>
      <p:ext uri="{BB962C8B-B14F-4D97-AF65-F5344CB8AC3E}">
        <p14:creationId xmlns:p14="http://schemas.microsoft.com/office/powerpoint/2010/main" val="709164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29972-44BD-D402-9389-EAC6D8555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4E923AA6-47B4-7255-0377-B3F119BD687A}"/>
              </a:ext>
            </a:extLst>
          </p:cNvPr>
          <p:cNvSpPr txBox="1"/>
          <p:nvPr/>
        </p:nvSpPr>
        <p:spPr>
          <a:xfrm>
            <a:off x="6267735" y="2413336"/>
            <a:ext cx="471871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C00000"/>
                </a:solidFill>
              </a:rPr>
              <a:t>Martina Benešová-</a:t>
            </a:r>
            <a:r>
              <a:rPr lang="cs-CZ" sz="2800" b="1" dirty="0" err="1">
                <a:solidFill>
                  <a:srgbClr val="C00000"/>
                </a:solidFill>
              </a:rPr>
              <a:t>Schäfer</a:t>
            </a:r>
            <a:endParaRPr lang="cs-CZ" sz="2800" b="1" dirty="0">
              <a:solidFill>
                <a:srgbClr val="C00000"/>
              </a:solidFill>
            </a:endParaRPr>
          </a:p>
          <a:p>
            <a:endParaRPr lang="cs-CZ" sz="1400" dirty="0"/>
          </a:p>
          <a:p>
            <a:r>
              <a:rPr lang="cs-CZ" sz="2800" dirty="0">
                <a:solidFill>
                  <a:schemeClr val="accent1"/>
                </a:solidFill>
              </a:rPr>
              <a:t>PSMA-617</a:t>
            </a:r>
            <a:r>
              <a:rPr lang="cs-CZ" sz="2800" dirty="0"/>
              <a:t> </a:t>
            </a:r>
          </a:p>
          <a:p>
            <a:r>
              <a:rPr lang="cs-CZ" sz="2800" dirty="0"/>
              <a:t>patentované v roce 2014 schválila v roce 2022 FDA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0ACA4FE-F7A3-DAEC-6088-A3E5E2FDE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39" y="352389"/>
            <a:ext cx="4102147" cy="615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805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DFA14-D93D-6E79-53A1-19700E48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94D3D750-1811-DB5D-B0D3-6102C161E0CB}"/>
              </a:ext>
            </a:extLst>
          </p:cNvPr>
          <p:cNvSpPr txBox="1"/>
          <p:nvPr/>
        </p:nvSpPr>
        <p:spPr>
          <a:xfrm>
            <a:off x="4408795" y="2068998"/>
            <a:ext cx="337440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C00000"/>
                </a:solidFill>
              </a:rPr>
              <a:t>SOUČASNOST</a:t>
            </a:r>
          </a:p>
          <a:p>
            <a:endParaRPr lang="cs-CZ" sz="1600" b="1" dirty="0"/>
          </a:p>
          <a:p>
            <a:r>
              <a:rPr lang="cs-CZ" sz="3200" dirty="0"/>
              <a:t>Reaktor LVR 15</a:t>
            </a:r>
          </a:p>
          <a:p>
            <a:r>
              <a:rPr lang="cs-CZ" sz="3200" dirty="0"/>
              <a:t>5 Cyklotronů</a:t>
            </a:r>
          </a:p>
          <a:p>
            <a:r>
              <a:rPr lang="cs-CZ" sz="3200" dirty="0"/>
              <a:t>Laboratoře</a:t>
            </a:r>
          </a:p>
        </p:txBody>
      </p:sp>
    </p:spTree>
    <p:extLst>
      <p:ext uri="{BB962C8B-B14F-4D97-AF65-F5344CB8AC3E}">
        <p14:creationId xmlns:p14="http://schemas.microsoft.com/office/powerpoint/2010/main" val="1212075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F4422-17E4-D023-DFF4-B7ACBD8F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575210D-9CA6-6D09-5584-8C8DCF790C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3" b="718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114654165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C3896A84BF444C9EA6B448FD8F175E" ma:contentTypeVersion="18" ma:contentTypeDescription="Vytvoří nový dokument" ma:contentTypeScope="" ma:versionID="619047dd5b24de04fb10f4a9fe4da4e3">
  <xsd:schema xmlns:xsd="http://www.w3.org/2001/XMLSchema" xmlns:xs="http://www.w3.org/2001/XMLSchema" xmlns:p="http://schemas.microsoft.com/office/2006/metadata/properties" xmlns:ns2="3eec11aa-d7c8-474b-b375-dc6ac7b0e47b" xmlns:ns3="67127170-065a-4910-bf80-0f16f7033ca5" targetNamespace="http://schemas.microsoft.com/office/2006/metadata/properties" ma:root="true" ma:fieldsID="6ad874de28feb30808c203718ae97550" ns2:_="" ns3:_="">
    <xsd:import namespace="3eec11aa-d7c8-474b-b375-dc6ac7b0e47b"/>
    <xsd:import namespace="67127170-065a-4910-bf80-0f16f7033c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ec11aa-d7c8-474b-b375-dc6ac7b0e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Značky obrázků" ma:readOnly="false" ma:fieldId="{5cf76f15-5ced-4ddc-b409-7134ff3c332f}" ma:taxonomyMulti="true" ma:sspId="15f6d182-c759-4f05-b43b-20e4e1d9c2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127170-065a-4910-bf80-0f16f7033ca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dfd0242-69d5-425b-961e-ef7e1e588fbc}" ma:internalName="TaxCatchAll" ma:showField="CatchAllData" ma:web="67127170-065a-4910-bf80-0f16f7033c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7127170-065a-4910-bf80-0f16f7033ca5" xsi:nil="true"/>
    <lcf76f155ced4ddcb4097134ff3c332f xmlns="3eec11aa-d7c8-474b-b375-dc6ac7b0e47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7C176FD-2FEB-4E08-AEE6-7D48239A88F3}"/>
</file>

<file path=customXml/itemProps2.xml><?xml version="1.0" encoding="utf-8"?>
<ds:datastoreItem xmlns:ds="http://schemas.openxmlformats.org/officeDocument/2006/customXml" ds:itemID="{FA5DAD36-46CB-4E4D-801C-0E716AB849C0}"/>
</file>

<file path=customXml/itemProps3.xml><?xml version="1.0" encoding="utf-8"?>
<ds:datastoreItem xmlns:ds="http://schemas.openxmlformats.org/officeDocument/2006/customXml" ds:itemID="{C8DBFC26-A490-44FF-8782-478D2BCC051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4478</TotalTime>
  <Words>955</Words>
  <Application>Microsoft Office PowerPoint</Application>
  <PresentationFormat>Širokoúhlá obrazovka</PresentationFormat>
  <Paragraphs>286</Paragraphs>
  <Slides>43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43</vt:i4>
      </vt:variant>
    </vt:vector>
  </HeadingPairs>
  <TitlesOfParts>
    <vt:vector size="52" baseType="lpstr">
      <vt:lpstr>Aptos</vt:lpstr>
      <vt:lpstr>Arial</vt:lpstr>
      <vt:lpstr>Calibri</vt:lpstr>
      <vt:lpstr>Symbol</vt:lpstr>
      <vt:lpstr>Times New Roman</vt:lpstr>
      <vt:lpstr>Titillium Web</vt:lpstr>
      <vt:lpstr>Wingdings</vt:lpstr>
      <vt:lpstr>Motív Office</vt:lpstr>
      <vt:lpstr>Motív Office</vt:lpstr>
      <vt:lpstr>Zavádění inovací do klinické praxe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Krajská nemocnice Liberec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Kubinyi Jozef MUDr. Ph.D.</dc:creator>
  <dc:description/>
  <cp:lastModifiedBy>Kubínyi Jozef MUDr. Ph.D.</cp:lastModifiedBy>
  <cp:revision>107</cp:revision>
  <dcterms:created xsi:type="dcterms:W3CDTF">2023-09-13T06:41:13Z</dcterms:created>
  <dcterms:modified xsi:type="dcterms:W3CDTF">2026-06-09T19:38:20Z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24</vt:i4>
  </property>
  <property fmtid="{D5CDD505-2E9C-101B-9397-08002B2CF9AE}" pid="3" name="PresentationFormat">
    <vt:lpwstr>Širokoúhlá obrazovka</vt:lpwstr>
  </property>
  <property fmtid="{D5CDD505-2E9C-101B-9397-08002B2CF9AE}" pid="4" name="Slides">
    <vt:i4>59</vt:i4>
  </property>
  <property fmtid="{D5CDD505-2E9C-101B-9397-08002B2CF9AE}" pid="5" name="ContentTypeId">
    <vt:lpwstr>0x01010057C3896A84BF444C9EA6B448FD8F175E</vt:lpwstr>
  </property>
</Properties>
</file>